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1" r:id="rId5"/>
    <p:sldId id="284" r:id="rId6"/>
    <p:sldId id="295" r:id="rId7"/>
    <p:sldId id="296" r:id="rId8"/>
    <p:sldId id="304" r:id="rId9"/>
    <p:sldId id="300" r:id="rId10"/>
    <p:sldId id="305" r:id="rId11"/>
    <p:sldId id="261" r:id="rId12"/>
    <p:sldId id="299" r:id="rId13"/>
    <p:sldId id="307" r:id="rId14"/>
    <p:sldId id="306" r:id="rId15"/>
    <p:sldId id="294" r:id="rId16"/>
    <p:sldId id="297" r:id="rId17"/>
    <p:sldId id="298" r:id="rId18"/>
    <p:sldId id="309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A7D0D-FE44-4715-A030-00B392E6EED5}" v="994" dt="2024-04-05T17:34:20.097"/>
    <p1510:client id="{4CD48028-1E1D-4F90-A5FC-949D6A55B079}" v="29" dt="2024-04-06T05:46:44.676"/>
    <p1510:client id="{8D7F55E7-01F2-4709-8624-67B5D3EC9459}" v="125" dt="2024-04-06T12:46:47.256"/>
    <p1510:client id="{B2CBDB8A-5567-47DF-82A1-43295CB2E51D}" v="449" dt="2024-04-05T15:03:56.483"/>
    <p1510:client id="{C9595402-38D3-4A40-BB62-868DF9954867}" v="55" dt="2024-04-05T17:31:40.924"/>
    <p1510:client id="{DDFA8EEF-694A-40C8-9A3B-F282A742BF80}" v="1854" dt="2024-04-06T06:51:04.75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bashir Hussain" userId="26b4f1050d8d5144" providerId="LiveId" clId="{DDFA8EEF-694A-40C8-9A3B-F282A742BF80}"/>
    <pc:docChg chg="undo custSel modSld sldOrd modMainMaster">
      <pc:chgData name="Mubashir Hussain" userId="26b4f1050d8d5144" providerId="LiveId" clId="{DDFA8EEF-694A-40C8-9A3B-F282A742BF80}" dt="2024-04-06T06:53:36.808" v="1892" actId="20577"/>
      <pc:docMkLst>
        <pc:docMk/>
      </pc:docMkLst>
      <pc:sldChg chg="modNotesTx">
        <pc:chgData name="Mubashir Hussain" userId="26b4f1050d8d5144" providerId="LiveId" clId="{DDFA8EEF-694A-40C8-9A3B-F282A742BF80}" dt="2024-04-06T06:53:36.808" v="1892" actId="20577"/>
        <pc:sldMkLst>
          <pc:docMk/>
          <pc:sldMk cId="3666674671" sldId="261"/>
        </pc:sldMkLst>
      </pc:sldChg>
      <pc:sldChg chg="addSp modSp mod modNotesTx">
        <pc:chgData name="Mubashir Hussain" userId="26b4f1050d8d5144" providerId="LiveId" clId="{DDFA8EEF-694A-40C8-9A3B-F282A742BF80}" dt="2024-04-06T05:54:40.082" v="1852" actId="20577"/>
        <pc:sldMkLst>
          <pc:docMk/>
          <pc:sldMk cId="1672017990" sldId="284"/>
        </pc:sldMkLst>
        <pc:spChg chg="add mod">
          <ac:chgData name="Mubashir Hussain" userId="26b4f1050d8d5144" providerId="LiveId" clId="{DDFA8EEF-694A-40C8-9A3B-F282A742BF80}" dt="2024-04-05T22:00:11.028" v="1838" actId="1076"/>
          <ac:spMkLst>
            <pc:docMk/>
            <pc:sldMk cId="1672017990" sldId="284"/>
            <ac:spMk id="5" creationId="{3C660D0F-0B52-80BF-638F-96B0972A7EE5}"/>
          </ac:spMkLst>
        </pc:spChg>
        <pc:spChg chg="mod">
          <ac:chgData name="Mubashir Hussain" userId="26b4f1050d8d5144" providerId="LiveId" clId="{DDFA8EEF-694A-40C8-9A3B-F282A742BF80}" dt="2024-04-06T05:54:40.082" v="1852" actId="20577"/>
          <ac:spMkLst>
            <pc:docMk/>
            <pc:sldMk cId="1672017990" sldId="284"/>
            <ac:spMk id="7" creationId="{662123EA-6DD4-47A2-0536-6247B3B1F349}"/>
          </ac:spMkLst>
        </pc:spChg>
        <pc:picChg chg="add mod modCrop">
          <ac:chgData name="Mubashir Hussain" userId="26b4f1050d8d5144" providerId="LiveId" clId="{DDFA8EEF-694A-40C8-9A3B-F282A742BF80}" dt="2024-04-05T20:30:17.426" v="1713" actId="1076"/>
          <ac:picMkLst>
            <pc:docMk/>
            <pc:sldMk cId="1672017990" sldId="284"/>
            <ac:picMk id="4" creationId="{454DA6A7-577A-958C-C77B-DAD3C29C187C}"/>
          </ac:picMkLst>
        </pc:picChg>
      </pc:sldChg>
      <pc:sldChg chg="addSp delSp modSp mod modNotesTx">
        <pc:chgData name="Mubashir Hussain" userId="26b4f1050d8d5144" providerId="LiveId" clId="{DDFA8EEF-694A-40C8-9A3B-F282A742BF80}" dt="2024-04-06T05:53:42.197" v="1851" actId="20577"/>
        <pc:sldMkLst>
          <pc:docMk/>
          <pc:sldMk cId="3558870228" sldId="294"/>
        </pc:sldMkLst>
        <pc:spChg chg="mod">
          <ac:chgData name="Mubashir Hussain" userId="26b4f1050d8d5144" providerId="LiveId" clId="{DDFA8EEF-694A-40C8-9A3B-F282A742BF80}" dt="2024-04-06T05:53:42.197" v="1851" actId="20577"/>
          <ac:spMkLst>
            <pc:docMk/>
            <pc:sldMk cId="3558870228" sldId="294"/>
            <ac:spMk id="5" creationId="{0E1EA849-872F-D756-E99D-4032BDDCDEFC}"/>
          </ac:spMkLst>
        </pc:spChg>
        <pc:graphicFrameChg chg="add mod">
          <ac:chgData name="Mubashir Hussain" userId="26b4f1050d8d5144" providerId="LiveId" clId="{DDFA8EEF-694A-40C8-9A3B-F282A742BF80}" dt="2024-04-06T05:52:41.264" v="1840"/>
          <ac:graphicFrameMkLst>
            <pc:docMk/>
            <pc:sldMk cId="3558870228" sldId="294"/>
            <ac:graphicFrameMk id="3" creationId="{15D7DF15-27BC-3AFA-C980-E088700997A3}"/>
          </ac:graphicFrameMkLst>
        </pc:graphicFrameChg>
        <pc:graphicFrameChg chg="add mod modGraphic">
          <ac:chgData name="Mubashir Hussain" userId="26b4f1050d8d5144" providerId="LiveId" clId="{DDFA8EEF-694A-40C8-9A3B-F282A742BF80}" dt="2024-04-06T05:53:25.069" v="1848" actId="14734"/>
          <ac:graphicFrameMkLst>
            <pc:docMk/>
            <pc:sldMk cId="3558870228" sldId="294"/>
            <ac:graphicFrameMk id="7" creationId="{75E3F40F-96AC-3DF5-80B9-8CC9CE9BAFD5}"/>
          </ac:graphicFrameMkLst>
        </pc:graphicFrameChg>
        <pc:picChg chg="del">
          <ac:chgData name="Mubashir Hussain" userId="26b4f1050d8d5144" providerId="LiveId" clId="{DDFA8EEF-694A-40C8-9A3B-F282A742BF80}" dt="2024-04-06T05:52:40.521" v="1839" actId="478"/>
          <ac:picMkLst>
            <pc:docMk/>
            <pc:sldMk cId="3558870228" sldId="294"/>
            <ac:picMk id="9" creationId="{639BD016-AC21-1C2E-48F7-E9AB3937F705}"/>
          </ac:picMkLst>
        </pc:picChg>
      </pc:sldChg>
      <pc:sldChg chg="modSp mod modNotesTx">
        <pc:chgData name="Mubashir Hussain" userId="26b4f1050d8d5144" providerId="LiveId" clId="{DDFA8EEF-694A-40C8-9A3B-F282A742BF80}" dt="2024-04-05T19:40:39.008" v="313" actId="33524"/>
        <pc:sldMkLst>
          <pc:docMk/>
          <pc:sldMk cId="331250635" sldId="296"/>
        </pc:sldMkLst>
        <pc:spChg chg="mod">
          <ac:chgData name="Mubashir Hussain" userId="26b4f1050d8d5144" providerId="LiveId" clId="{DDFA8EEF-694A-40C8-9A3B-F282A742BF80}" dt="2024-04-05T19:40:39.008" v="313" actId="33524"/>
          <ac:spMkLst>
            <pc:docMk/>
            <pc:sldMk cId="331250635" sldId="296"/>
            <ac:spMk id="4" creationId="{CCD70CA5-B2AA-73C2-A7CD-1316FC09A9FE}"/>
          </ac:spMkLst>
        </pc:spChg>
      </pc:sldChg>
      <pc:sldChg chg="modSp mod modNotesTx">
        <pc:chgData name="Mubashir Hussain" userId="26b4f1050d8d5144" providerId="LiveId" clId="{DDFA8EEF-694A-40C8-9A3B-F282A742BF80}" dt="2024-04-05T21:05:53.812" v="1795" actId="20577"/>
        <pc:sldMkLst>
          <pc:docMk/>
          <pc:sldMk cId="3611293757" sldId="297"/>
        </pc:sldMkLst>
        <pc:spChg chg="mod">
          <ac:chgData name="Mubashir Hussain" userId="26b4f1050d8d5144" providerId="LiveId" clId="{DDFA8EEF-694A-40C8-9A3B-F282A742BF80}" dt="2024-04-05T18:06:09.513" v="143" actId="1076"/>
          <ac:spMkLst>
            <pc:docMk/>
            <pc:sldMk cId="3611293757" sldId="297"/>
            <ac:spMk id="7" creationId="{81E27066-BE28-41FE-E35E-61A5B49338D7}"/>
          </ac:spMkLst>
        </pc:spChg>
        <pc:spChg chg="mod">
          <ac:chgData name="Mubashir Hussain" userId="26b4f1050d8d5144" providerId="LiveId" clId="{DDFA8EEF-694A-40C8-9A3B-F282A742BF80}" dt="2024-04-05T18:06:36.669" v="180" actId="20577"/>
          <ac:spMkLst>
            <pc:docMk/>
            <pc:sldMk cId="3611293757" sldId="297"/>
            <ac:spMk id="9" creationId="{E41FE80D-F399-0542-B201-319168E09922}"/>
          </ac:spMkLst>
        </pc:spChg>
      </pc:sldChg>
      <pc:sldChg chg="modNotesTx">
        <pc:chgData name="Mubashir Hussain" userId="26b4f1050d8d5144" providerId="LiveId" clId="{DDFA8EEF-694A-40C8-9A3B-F282A742BF80}" dt="2024-04-05T20:21:50.182" v="1261" actId="33524"/>
        <pc:sldMkLst>
          <pc:docMk/>
          <pc:sldMk cId="1709758396" sldId="299"/>
        </pc:sldMkLst>
      </pc:sldChg>
      <pc:sldChg chg="ord">
        <pc:chgData name="Mubashir Hussain" userId="26b4f1050d8d5144" providerId="LiveId" clId="{DDFA8EEF-694A-40C8-9A3B-F282A742BF80}" dt="2024-04-05T21:07:16.322" v="1797"/>
        <pc:sldMkLst>
          <pc:docMk/>
          <pc:sldMk cId="2041739751" sldId="300"/>
        </pc:sldMkLst>
      </pc:sldChg>
      <pc:sldChg chg="modSp mod modNotesTx">
        <pc:chgData name="Mubashir Hussain" userId="26b4f1050d8d5144" providerId="LiveId" clId="{DDFA8EEF-694A-40C8-9A3B-F282A742BF80}" dt="2024-04-06T06:51:26.819" v="1878" actId="20577"/>
        <pc:sldMkLst>
          <pc:docMk/>
          <pc:sldMk cId="1664474583" sldId="304"/>
        </pc:sldMkLst>
        <pc:spChg chg="mod">
          <ac:chgData name="Mubashir Hussain" userId="26b4f1050d8d5144" providerId="LiveId" clId="{DDFA8EEF-694A-40C8-9A3B-F282A742BF80}" dt="2024-04-05T18:33:02.450" v="188" actId="20577"/>
          <ac:spMkLst>
            <pc:docMk/>
            <pc:sldMk cId="1664474583" sldId="304"/>
            <ac:spMk id="2" creationId="{9635F5E3-2B1C-7C0A-8581-67A9052D13AA}"/>
          </ac:spMkLst>
        </pc:spChg>
        <pc:spChg chg="mod">
          <ac:chgData name="Mubashir Hussain" userId="26b4f1050d8d5144" providerId="LiveId" clId="{DDFA8EEF-694A-40C8-9A3B-F282A742BF80}" dt="2024-04-05T21:59:27.314" v="1803" actId="20577"/>
          <ac:spMkLst>
            <pc:docMk/>
            <pc:sldMk cId="1664474583" sldId="304"/>
            <ac:spMk id="3" creationId="{BAC0C65E-13EF-916F-EA07-9B8EDE8E2469}"/>
          </ac:spMkLst>
        </pc:spChg>
        <pc:spChg chg="mod">
          <ac:chgData name="Mubashir Hussain" userId="26b4f1050d8d5144" providerId="LiveId" clId="{DDFA8EEF-694A-40C8-9A3B-F282A742BF80}" dt="2024-04-05T21:59:31.409" v="1805" actId="20577"/>
          <ac:spMkLst>
            <pc:docMk/>
            <pc:sldMk cId="1664474583" sldId="304"/>
            <ac:spMk id="4" creationId="{B67BB3A6-79BC-CE72-D54D-D8E9AAA1160A}"/>
          </ac:spMkLst>
        </pc:spChg>
        <pc:spChg chg="mod">
          <ac:chgData name="Mubashir Hussain" userId="26b4f1050d8d5144" providerId="LiveId" clId="{DDFA8EEF-694A-40C8-9A3B-F282A742BF80}" dt="2024-04-05T21:07:28.359" v="1801"/>
          <ac:spMkLst>
            <pc:docMk/>
            <pc:sldMk cId="1664474583" sldId="304"/>
            <ac:spMk id="9" creationId="{0B9CF4E9-7200-BCDF-B8F0-82A7074CCAE7}"/>
          </ac:spMkLst>
        </pc:spChg>
      </pc:sldChg>
      <pc:sldChg chg="ord">
        <pc:chgData name="Mubashir Hussain" userId="26b4f1050d8d5144" providerId="LiveId" clId="{DDFA8EEF-694A-40C8-9A3B-F282A742BF80}" dt="2024-04-05T21:07:19.238" v="1799"/>
        <pc:sldMkLst>
          <pc:docMk/>
          <pc:sldMk cId="1667620103" sldId="305"/>
        </pc:sldMkLst>
      </pc:sldChg>
      <pc:sldMasterChg chg="addSldLayout delSldLayout modSldLayout">
        <pc:chgData name="Mubashir Hussain" userId="26b4f1050d8d5144" providerId="LiveId" clId="{DDFA8EEF-694A-40C8-9A3B-F282A742BF80}" dt="2024-04-05T17:39:27.797" v="5" actId="11236"/>
        <pc:sldMasterMkLst>
          <pc:docMk/>
          <pc:sldMasterMk cId="1965934658" sldId="2147483667"/>
        </pc:sldMasterMkLst>
        <pc:sldLayoutChg chg="new del mod">
          <pc:chgData name="Mubashir Hussain" userId="26b4f1050d8d5144" providerId="LiveId" clId="{DDFA8EEF-694A-40C8-9A3B-F282A742BF80}" dt="2024-04-05T17:38:26.023" v="2" actId="11236"/>
          <pc:sldLayoutMkLst>
            <pc:docMk/>
            <pc:sldMasterMk cId="1965934658" sldId="2147483667"/>
            <pc:sldLayoutMk cId="42603524" sldId="2147483667"/>
          </pc:sldLayoutMkLst>
        </pc:sldLayoutChg>
        <pc:sldLayoutChg chg="new del mod">
          <pc:chgData name="Mubashir Hussain" userId="26b4f1050d8d5144" providerId="LiveId" clId="{DDFA8EEF-694A-40C8-9A3B-F282A742BF80}" dt="2024-04-05T17:39:27.797" v="5" actId="11236"/>
          <pc:sldLayoutMkLst>
            <pc:docMk/>
            <pc:sldMasterMk cId="1965934658" sldId="2147483667"/>
            <pc:sldLayoutMk cId="790973715" sldId="2147483667"/>
          </pc:sldLayoutMkLst>
        </pc:sldLayoutChg>
        <pc:sldLayoutChg chg="addSp modSp">
          <pc:chgData name="Mubashir Hussain" userId="26b4f1050d8d5144" providerId="LiveId" clId="{DDFA8EEF-694A-40C8-9A3B-F282A742BF80}" dt="2024-04-05T17:38:52.268" v="3"/>
          <pc:sldLayoutMkLst>
            <pc:docMk/>
            <pc:sldMasterMk cId="1965934658" sldId="2147483648"/>
            <pc:sldLayoutMk cId="3424675042" sldId="2147483668"/>
          </pc:sldLayoutMkLst>
          <pc:spChg chg="add mod">
            <ac:chgData name="Mubashir Hussain" userId="26b4f1050d8d5144" providerId="LiveId" clId="{DDFA8EEF-694A-40C8-9A3B-F282A742BF80}" dt="2024-04-05T17:38:03.761" v="0"/>
            <ac:spMkLst>
              <pc:docMk/>
              <pc:sldMasterMk cId="1965934658" sldId="2147483648"/>
              <pc:sldLayoutMk cId="3424675042" sldId="2147483668"/>
              <ac:spMk id="2" creationId="{67935B49-AB3B-1876-AB67-EEE5D8C26CB4}"/>
            </ac:spMkLst>
          </pc:spChg>
          <pc:spChg chg="add mod">
            <ac:chgData name="Mubashir Hussain" userId="26b4f1050d8d5144" providerId="LiveId" clId="{DDFA8EEF-694A-40C8-9A3B-F282A742BF80}" dt="2024-04-05T17:38:03.761" v="0"/>
            <ac:spMkLst>
              <pc:docMk/>
              <pc:sldMasterMk cId="1965934658" sldId="2147483648"/>
              <pc:sldLayoutMk cId="3424675042" sldId="2147483668"/>
              <ac:spMk id="3" creationId="{2DE476FE-0BE2-7D1C-76C1-0F9399A88D1A}"/>
            </ac:spMkLst>
          </pc:spChg>
          <pc:spChg chg="add mod">
            <ac:chgData name="Mubashir Hussain" userId="26b4f1050d8d5144" providerId="LiveId" clId="{DDFA8EEF-694A-40C8-9A3B-F282A742BF80}" dt="2024-04-05T17:38:03.761" v="0"/>
            <ac:spMkLst>
              <pc:docMk/>
              <pc:sldMasterMk cId="1965934658" sldId="2147483648"/>
              <pc:sldLayoutMk cId="3424675042" sldId="2147483668"/>
              <ac:spMk id="4" creationId="{131F5B83-BEB0-81E7-BC83-3BFA9913F455}"/>
            </ac:spMkLst>
          </pc:spChg>
          <pc:spChg chg="add mod">
            <ac:chgData name="Mubashir Hussain" userId="26b4f1050d8d5144" providerId="LiveId" clId="{DDFA8EEF-694A-40C8-9A3B-F282A742BF80}" dt="2024-04-05T17:38:52.268" v="3"/>
            <ac:spMkLst>
              <pc:docMk/>
              <pc:sldMasterMk cId="1965934658" sldId="2147483648"/>
              <pc:sldLayoutMk cId="3424675042" sldId="2147483668"/>
              <ac:spMk id="5" creationId="{3AC94466-9D76-096B-874C-BE1D1294F758}"/>
            </ac:spMkLst>
          </pc:spChg>
          <pc:spChg chg="add mod">
            <ac:chgData name="Mubashir Hussain" userId="26b4f1050d8d5144" providerId="LiveId" clId="{DDFA8EEF-694A-40C8-9A3B-F282A742BF80}" dt="2024-04-05T17:38:52.268" v="3"/>
            <ac:spMkLst>
              <pc:docMk/>
              <pc:sldMasterMk cId="1965934658" sldId="2147483648"/>
              <pc:sldLayoutMk cId="3424675042" sldId="2147483668"/>
              <ac:spMk id="8" creationId="{D099A9F8-B52A-BBCB-30B2-0AF166DBDBD7}"/>
            </ac:spMkLst>
          </pc:spChg>
          <pc:spChg chg="add mod">
            <ac:chgData name="Mubashir Hussain" userId="26b4f1050d8d5144" providerId="LiveId" clId="{DDFA8EEF-694A-40C8-9A3B-F282A742BF80}" dt="2024-04-05T17:38:52.268" v="3"/>
            <ac:spMkLst>
              <pc:docMk/>
              <pc:sldMasterMk cId="1965934658" sldId="2147483648"/>
              <pc:sldLayoutMk cId="3424675042" sldId="2147483668"/>
              <ac:spMk id="9" creationId="{EA5F4E5B-3F29-596B-B0EB-A4888F0FC152}"/>
            </ac:spMkLst>
          </pc:spChg>
        </pc:sldLayoutChg>
      </pc:sldMasterChg>
    </pc:docChg>
  </pc:docChgLst>
  <pc:docChgLst>
    <pc:chgData name="Sarmad Alvi" userId="b704535d3b4bef12" providerId="LiveId" clId="{8D7F55E7-01F2-4709-8624-67B5D3EC9459}"/>
    <pc:docChg chg="undo custSel addSld delSld modSld sldOrd addMainMaster delMainMaster modMainMaster">
      <pc:chgData name="Sarmad Alvi" userId="b704535d3b4bef12" providerId="LiveId" clId="{8D7F55E7-01F2-4709-8624-67B5D3EC9459}" dt="2024-04-06T13:10:14.580" v="2115" actId="20577"/>
      <pc:docMkLst>
        <pc:docMk/>
      </pc:docMkLst>
      <pc:sldChg chg="addSp delSp modSp mod">
        <pc:chgData name="Sarmad Alvi" userId="b704535d3b4bef12" providerId="LiveId" clId="{8D7F55E7-01F2-4709-8624-67B5D3EC9459}" dt="2024-04-06T12:43:42.259" v="2039" actId="207"/>
        <pc:sldMkLst>
          <pc:docMk/>
          <pc:sldMk cId="3666674671" sldId="261"/>
        </pc:sldMkLst>
        <pc:spChg chg="mod">
          <ac:chgData name="Sarmad Alvi" userId="b704535d3b4bef12" providerId="LiveId" clId="{8D7F55E7-01F2-4709-8624-67B5D3EC9459}" dt="2024-04-06T05:04:39.799" v="1774" actId="1076"/>
          <ac:spMkLst>
            <pc:docMk/>
            <pc:sldMk cId="3666674671" sldId="261"/>
            <ac:spMk id="6" creationId="{F52F377E-81A7-A817-4DDD-0B1F396586D7}"/>
          </ac:spMkLst>
        </pc:spChg>
        <pc:spChg chg="mod">
          <ac:chgData name="Sarmad Alvi" userId="b704535d3b4bef12" providerId="LiveId" clId="{8D7F55E7-01F2-4709-8624-67B5D3EC9459}" dt="2024-04-06T05:04:33.799" v="1771" actId="1076"/>
          <ac:spMkLst>
            <pc:docMk/>
            <pc:sldMk cId="3666674671" sldId="261"/>
            <ac:spMk id="7" creationId="{6AAD6EFE-E8EF-3DD8-09A7-569981265D4F}"/>
          </ac:spMkLst>
        </pc:spChg>
        <pc:spChg chg="del mod">
          <ac:chgData name="Sarmad Alvi" userId="b704535d3b4bef12" providerId="LiveId" clId="{8D7F55E7-01F2-4709-8624-67B5D3EC9459}" dt="2024-04-06T12:42:28.410" v="2011"/>
          <ac:spMkLst>
            <pc:docMk/>
            <pc:sldMk cId="3666674671" sldId="261"/>
            <ac:spMk id="8" creationId="{8ADB77DF-C481-D6C1-CAEF-0B3882452CB9}"/>
          </ac:spMkLst>
        </pc:spChg>
        <pc:spChg chg="mod">
          <ac:chgData name="Sarmad Alvi" userId="b704535d3b4bef12" providerId="LiveId" clId="{8D7F55E7-01F2-4709-8624-67B5D3EC9459}" dt="2024-04-06T03:31:34.173" v="1633" actId="20577"/>
          <ac:spMkLst>
            <pc:docMk/>
            <pc:sldMk cId="3666674671" sldId="261"/>
            <ac:spMk id="9" creationId="{0B9CF4E9-7200-BCDF-B8F0-82A7074CCAE7}"/>
          </ac:spMkLst>
        </pc:spChg>
        <pc:spChg chg="add mod">
          <ac:chgData name="Sarmad Alvi" userId="b704535d3b4bef12" providerId="LiveId" clId="{8D7F55E7-01F2-4709-8624-67B5D3EC9459}" dt="2024-04-06T12:43:42.259" v="2039" actId="207"/>
          <ac:spMkLst>
            <pc:docMk/>
            <pc:sldMk cId="3666674671" sldId="261"/>
            <ac:spMk id="10" creationId="{F580AA5B-14EA-6D0D-6CF9-A0FC30A1568A}"/>
          </ac:spMkLst>
        </pc:spChg>
        <pc:picChg chg="mod">
          <ac:chgData name="Sarmad Alvi" userId="b704535d3b4bef12" providerId="LiveId" clId="{8D7F55E7-01F2-4709-8624-67B5D3EC9459}" dt="2024-04-06T02:11:55.957" v="1515" actId="1076"/>
          <ac:picMkLst>
            <pc:docMk/>
            <pc:sldMk cId="3666674671" sldId="261"/>
            <ac:picMk id="3" creationId="{55879D46-408B-EFD3-1F7D-DE3763D1241F}"/>
          </ac:picMkLst>
        </pc:picChg>
        <pc:picChg chg="mod">
          <ac:chgData name="Sarmad Alvi" userId="b704535d3b4bef12" providerId="LiveId" clId="{8D7F55E7-01F2-4709-8624-67B5D3EC9459}" dt="2024-04-04T19:46:09.522" v="989" actId="1076"/>
          <ac:picMkLst>
            <pc:docMk/>
            <pc:sldMk cId="3666674671" sldId="261"/>
            <ac:picMk id="4" creationId="{2A49EDD1-6AB6-0577-ED4B-9D4A6E9FEEDE}"/>
          </ac:picMkLst>
        </pc:picChg>
        <pc:picChg chg="mod modCrop">
          <ac:chgData name="Sarmad Alvi" userId="b704535d3b4bef12" providerId="LiveId" clId="{8D7F55E7-01F2-4709-8624-67B5D3EC9459}" dt="2024-04-06T02:11:59.457" v="1516" actId="1076"/>
          <ac:picMkLst>
            <pc:docMk/>
            <pc:sldMk cId="3666674671" sldId="261"/>
            <ac:picMk id="5" creationId="{05DA58C2-9D51-B6E6-035B-652CD48DB3A3}"/>
          </ac:picMkLst>
        </pc:picChg>
      </pc:sldChg>
      <pc:sldChg chg="modSp mod">
        <pc:chgData name="Sarmad Alvi" userId="b704535d3b4bef12" providerId="LiveId" clId="{8D7F55E7-01F2-4709-8624-67B5D3EC9459}" dt="2024-04-06T03:32:36.293" v="1706" actId="20577"/>
        <pc:sldMkLst>
          <pc:docMk/>
          <pc:sldMk cId="2184472291" sldId="282"/>
        </pc:sldMkLst>
        <pc:spChg chg="mod">
          <ac:chgData name="Sarmad Alvi" userId="b704535d3b4bef12" providerId="LiveId" clId="{8D7F55E7-01F2-4709-8624-67B5D3EC9459}" dt="2024-04-06T03:32:36.293" v="1706" actId="20577"/>
          <ac:spMkLst>
            <pc:docMk/>
            <pc:sldMk cId="2184472291" sldId="282"/>
            <ac:spMk id="8" creationId="{86613063-168A-02B8-4326-BB842F3B83E2}"/>
          </ac:spMkLst>
        </pc:spChg>
      </pc:sldChg>
      <pc:sldChg chg="addSp delSp modSp mod">
        <pc:chgData name="Sarmad Alvi" userId="b704535d3b4bef12" providerId="LiveId" clId="{8D7F55E7-01F2-4709-8624-67B5D3EC9459}" dt="2024-04-06T05:41:41.949" v="1929" actId="478"/>
        <pc:sldMkLst>
          <pc:docMk/>
          <pc:sldMk cId="1672017990" sldId="284"/>
        </pc:sldMkLst>
        <pc:spChg chg="del mod">
          <ac:chgData name="Sarmad Alvi" userId="b704535d3b4bef12" providerId="LiveId" clId="{8D7F55E7-01F2-4709-8624-67B5D3EC9459}" dt="2024-04-03T22:32:18.598" v="651" actId="478"/>
          <ac:spMkLst>
            <pc:docMk/>
            <pc:sldMk cId="1672017990" sldId="284"/>
            <ac:spMk id="3" creationId="{992EC4A8-49EE-CF82-CFDC-BA9308ED0D65}"/>
          </ac:spMkLst>
        </pc:spChg>
        <pc:spChg chg="add del mod">
          <ac:chgData name="Sarmad Alvi" userId="b704535d3b4bef12" providerId="LiveId" clId="{8D7F55E7-01F2-4709-8624-67B5D3EC9459}" dt="2024-04-04T20:55:22.161" v="1206" actId="478"/>
          <ac:spMkLst>
            <pc:docMk/>
            <pc:sldMk cId="1672017990" sldId="284"/>
            <ac:spMk id="4" creationId="{698F0553-1ADE-2CC8-CD3F-8D0E32107BF6}"/>
          </ac:spMkLst>
        </pc:spChg>
        <pc:spChg chg="mod">
          <ac:chgData name="Sarmad Alvi" userId="b704535d3b4bef12" providerId="LiveId" clId="{8D7F55E7-01F2-4709-8624-67B5D3EC9459}" dt="2024-04-06T05:07:22.624" v="1804" actId="1076"/>
          <ac:spMkLst>
            <pc:docMk/>
            <pc:sldMk cId="1672017990" sldId="284"/>
            <ac:spMk id="5" creationId="{3C660D0F-0B52-80BF-638F-96B0972A7EE5}"/>
          </ac:spMkLst>
        </pc:spChg>
        <pc:spChg chg="add del mod">
          <ac:chgData name="Sarmad Alvi" userId="b704535d3b4bef12" providerId="LiveId" clId="{8D7F55E7-01F2-4709-8624-67B5D3EC9459}" dt="2024-04-03T22:32:22.230" v="652" actId="478"/>
          <ac:spMkLst>
            <pc:docMk/>
            <pc:sldMk cId="1672017990" sldId="284"/>
            <ac:spMk id="6" creationId="{69E98B53-1179-CBEC-55C5-B261AD77134B}"/>
          </ac:spMkLst>
        </pc:spChg>
        <pc:spChg chg="del">
          <ac:chgData name="Sarmad Alvi" userId="b704535d3b4bef12" providerId="LiveId" clId="{8D7F55E7-01F2-4709-8624-67B5D3EC9459}" dt="2024-04-06T05:41:41.949" v="1929" actId="478"/>
          <ac:spMkLst>
            <pc:docMk/>
            <pc:sldMk cId="1672017990" sldId="284"/>
            <ac:spMk id="6" creationId="{D2D5A74C-AE35-EB9A-73E8-9EFF6610221A}"/>
          </ac:spMkLst>
        </pc:spChg>
        <pc:spChg chg="add mod">
          <ac:chgData name="Sarmad Alvi" userId="b704535d3b4bef12" providerId="LiveId" clId="{8D7F55E7-01F2-4709-8624-67B5D3EC9459}" dt="2024-04-06T05:34:44.458" v="1913" actId="12"/>
          <ac:spMkLst>
            <pc:docMk/>
            <pc:sldMk cId="1672017990" sldId="284"/>
            <ac:spMk id="7" creationId="{662123EA-6DD4-47A2-0536-6247B3B1F349}"/>
          </ac:spMkLst>
        </pc:spChg>
        <pc:picChg chg="mod">
          <ac:chgData name="Sarmad Alvi" userId="b704535d3b4bef12" providerId="LiveId" clId="{8D7F55E7-01F2-4709-8624-67B5D3EC9459}" dt="2024-04-06T02:15:07.119" v="1577" actId="1076"/>
          <ac:picMkLst>
            <pc:docMk/>
            <pc:sldMk cId="1672017990" sldId="284"/>
            <ac:picMk id="4" creationId="{454DA6A7-577A-958C-C77B-DAD3C29C187C}"/>
          </ac:picMkLst>
        </pc:picChg>
      </pc:sldChg>
      <pc:sldChg chg="addSp delSp modSp mod">
        <pc:chgData name="Sarmad Alvi" userId="b704535d3b4bef12" providerId="LiveId" clId="{8D7F55E7-01F2-4709-8624-67B5D3EC9459}" dt="2024-04-06T05:54:05.021" v="1946" actId="1076"/>
        <pc:sldMkLst>
          <pc:docMk/>
          <pc:sldMk cId="3558870228" sldId="294"/>
        </pc:sldMkLst>
        <pc:spChg chg="mod">
          <ac:chgData name="Sarmad Alvi" userId="b704535d3b4bef12" providerId="LiveId" clId="{8D7F55E7-01F2-4709-8624-67B5D3EC9459}" dt="2024-04-06T05:05:38.228" v="1792" actId="122"/>
          <ac:spMkLst>
            <pc:docMk/>
            <pc:sldMk cId="3558870228" sldId="294"/>
            <ac:spMk id="4" creationId="{A1C24B8F-8BAD-D857-7175-AA39270714AC}"/>
          </ac:spMkLst>
        </pc:spChg>
        <pc:spChg chg="add mod">
          <ac:chgData name="Sarmad Alvi" userId="b704535d3b4bef12" providerId="LiveId" clId="{8D7F55E7-01F2-4709-8624-67B5D3EC9459}" dt="2024-04-04T21:02:28.715" v="1302" actId="20577"/>
          <ac:spMkLst>
            <pc:docMk/>
            <pc:sldMk cId="3558870228" sldId="294"/>
            <ac:spMk id="5" creationId="{0E1EA849-872F-D756-E99D-4032BDDCDEFC}"/>
          </ac:spMkLst>
        </pc:spChg>
        <pc:spChg chg="mod">
          <ac:chgData name="Sarmad Alvi" userId="b704535d3b4bef12" providerId="LiveId" clId="{8D7F55E7-01F2-4709-8624-67B5D3EC9459}" dt="2024-04-06T05:05:41.943" v="1793" actId="403"/>
          <ac:spMkLst>
            <pc:docMk/>
            <pc:sldMk cId="3558870228" sldId="294"/>
            <ac:spMk id="8" creationId="{8AC976AF-7CC3-40EC-3949-9C747E3E2D4B}"/>
          </ac:spMkLst>
        </pc:spChg>
        <pc:graphicFrameChg chg="mod modGraphic">
          <ac:chgData name="Sarmad Alvi" userId="b704535d3b4bef12" providerId="LiveId" clId="{8D7F55E7-01F2-4709-8624-67B5D3EC9459}" dt="2024-04-06T05:54:05.021" v="1946" actId="1076"/>
          <ac:graphicFrameMkLst>
            <pc:docMk/>
            <pc:sldMk cId="3558870228" sldId="294"/>
            <ac:graphicFrameMk id="7" creationId="{75E3F40F-96AC-3DF5-80B9-8CC9CE9BAFD5}"/>
          </ac:graphicFrameMkLst>
        </pc:graphicFrameChg>
        <pc:graphicFrameChg chg="add mod modGraphic">
          <ac:chgData name="Sarmad Alvi" userId="b704535d3b4bef12" providerId="LiveId" clId="{8D7F55E7-01F2-4709-8624-67B5D3EC9459}" dt="2024-04-04T20:51:06.278" v="1150" actId="1076"/>
          <ac:graphicFrameMkLst>
            <pc:docMk/>
            <pc:sldMk cId="3558870228" sldId="294"/>
            <ac:graphicFrameMk id="7" creationId="{F66055E6-8FEA-B83C-31FF-CCF0E6C3CC5E}"/>
          </ac:graphicFrameMkLst>
        </pc:graphicFrameChg>
        <pc:picChg chg="del mod">
          <ac:chgData name="Sarmad Alvi" userId="b704535d3b4bef12" providerId="LiveId" clId="{8D7F55E7-01F2-4709-8624-67B5D3EC9459}" dt="2024-04-04T20:57:58.651" v="1208" actId="478"/>
          <ac:picMkLst>
            <pc:docMk/>
            <pc:sldMk cId="3558870228" sldId="294"/>
            <ac:picMk id="3" creationId="{C047F894-8214-6C7A-BA8C-662306C31584}"/>
          </ac:picMkLst>
        </pc:picChg>
        <pc:picChg chg="add del mod">
          <ac:chgData name="Sarmad Alvi" userId="b704535d3b4bef12" providerId="LiveId" clId="{8D7F55E7-01F2-4709-8624-67B5D3EC9459}" dt="2024-04-04T19:24:23.128" v="847" actId="21"/>
          <ac:picMkLst>
            <pc:docMk/>
            <pc:sldMk cId="3558870228" sldId="294"/>
            <ac:picMk id="4" creationId="{01D14FEE-F5E6-89AE-B7F8-350F714C1091}"/>
          </ac:picMkLst>
        </pc:picChg>
        <pc:picChg chg="add mod">
          <ac:chgData name="Sarmad Alvi" userId="b704535d3b4bef12" providerId="LiveId" clId="{8D7F55E7-01F2-4709-8624-67B5D3EC9459}" dt="2024-04-06T02:14:46.805" v="1574" actId="1076"/>
          <ac:picMkLst>
            <pc:docMk/>
            <pc:sldMk cId="3558870228" sldId="294"/>
            <ac:picMk id="6" creationId="{01D14FEE-F5E6-89AE-B7F8-350F714C1091}"/>
          </ac:picMkLst>
        </pc:picChg>
        <pc:picChg chg="add del mod">
          <ac:chgData name="Sarmad Alvi" userId="b704535d3b4bef12" providerId="LiveId" clId="{8D7F55E7-01F2-4709-8624-67B5D3EC9459}" dt="2024-04-06T05:36:10.504" v="1916" actId="478"/>
          <ac:picMkLst>
            <pc:docMk/>
            <pc:sldMk cId="3558870228" sldId="294"/>
            <ac:picMk id="7" creationId="{45BB54A7-8202-3287-C380-D93B2400606A}"/>
          </ac:picMkLst>
        </pc:picChg>
        <pc:picChg chg="add mod">
          <ac:chgData name="Sarmad Alvi" userId="b704535d3b4bef12" providerId="LiveId" clId="{8D7F55E7-01F2-4709-8624-67B5D3EC9459}" dt="2024-04-04T20:58:14.876" v="1212" actId="1076"/>
          <ac:picMkLst>
            <pc:docMk/>
            <pc:sldMk cId="3558870228" sldId="294"/>
            <ac:picMk id="9" creationId="{639BD016-AC21-1C2E-48F7-E9AB3937F705}"/>
          </ac:picMkLst>
        </pc:picChg>
      </pc:sldChg>
      <pc:sldChg chg="delSp modSp mod">
        <pc:chgData name="Sarmad Alvi" userId="b704535d3b4bef12" providerId="LiveId" clId="{8D7F55E7-01F2-4709-8624-67B5D3EC9459}" dt="2024-04-06T05:41:38.211" v="1928" actId="478"/>
        <pc:sldMkLst>
          <pc:docMk/>
          <pc:sldMk cId="811581378" sldId="295"/>
        </pc:sldMkLst>
        <pc:spChg chg="mod">
          <ac:chgData name="Sarmad Alvi" userId="b704535d3b4bef12" providerId="LiveId" clId="{8D7F55E7-01F2-4709-8624-67B5D3EC9459}" dt="2024-04-06T05:34:31.827" v="1912" actId="12"/>
          <ac:spMkLst>
            <pc:docMk/>
            <pc:sldMk cId="811581378" sldId="295"/>
            <ac:spMk id="3" creationId="{992EC4A8-49EE-CF82-CFDC-BA9308ED0D65}"/>
          </ac:spMkLst>
        </pc:spChg>
        <pc:spChg chg="del">
          <ac:chgData name="Sarmad Alvi" userId="b704535d3b4bef12" providerId="LiveId" clId="{8D7F55E7-01F2-4709-8624-67B5D3EC9459}" dt="2024-04-06T05:41:38.211" v="1928" actId="478"/>
          <ac:spMkLst>
            <pc:docMk/>
            <pc:sldMk cId="811581378" sldId="295"/>
            <ac:spMk id="5" creationId="{ED970A51-F98C-C761-F096-5E23706ED9F1}"/>
          </ac:spMkLst>
        </pc:spChg>
      </pc:sldChg>
      <pc:sldChg chg="addSp delSp modSp mod modNotesTx">
        <pc:chgData name="Sarmad Alvi" userId="b704535d3b4bef12" providerId="LiveId" clId="{8D7F55E7-01F2-4709-8624-67B5D3EC9459}" dt="2024-04-06T05:41:30.503" v="1927" actId="478"/>
        <pc:sldMkLst>
          <pc:docMk/>
          <pc:sldMk cId="331250635" sldId="296"/>
        </pc:sldMkLst>
        <pc:spChg chg="del mod">
          <ac:chgData name="Sarmad Alvi" userId="b704535d3b4bef12" providerId="LiveId" clId="{8D7F55E7-01F2-4709-8624-67B5D3EC9459}" dt="2024-04-04T19:25:54.755" v="857" actId="478"/>
          <ac:spMkLst>
            <pc:docMk/>
            <pc:sldMk cId="331250635" sldId="296"/>
            <ac:spMk id="3" creationId="{992EC4A8-49EE-CF82-CFDC-BA9308ED0D65}"/>
          </ac:spMkLst>
        </pc:spChg>
        <pc:spChg chg="add mod">
          <ac:chgData name="Sarmad Alvi" userId="b704535d3b4bef12" providerId="LiveId" clId="{8D7F55E7-01F2-4709-8624-67B5D3EC9459}" dt="2024-04-06T05:34:18.960" v="1911" actId="12"/>
          <ac:spMkLst>
            <pc:docMk/>
            <pc:sldMk cId="331250635" sldId="296"/>
            <ac:spMk id="4" creationId="{CCD70CA5-B2AA-73C2-A7CD-1316FC09A9FE}"/>
          </ac:spMkLst>
        </pc:spChg>
        <pc:spChg chg="del">
          <ac:chgData name="Sarmad Alvi" userId="b704535d3b4bef12" providerId="LiveId" clId="{8D7F55E7-01F2-4709-8624-67B5D3EC9459}" dt="2024-04-06T05:41:30.503" v="1927" actId="478"/>
          <ac:spMkLst>
            <pc:docMk/>
            <pc:sldMk cId="331250635" sldId="296"/>
            <ac:spMk id="5" creationId="{032391CC-9BE5-7AC9-3B71-F0AE87DDA018}"/>
          </ac:spMkLst>
        </pc:spChg>
        <pc:spChg chg="add del mod">
          <ac:chgData name="Sarmad Alvi" userId="b704535d3b4bef12" providerId="LiveId" clId="{8D7F55E7-01F2-4709-8624-67B5D3EC9459}" dt="2024-04-04T19:25:57.487" v="858" actId="478"/>
          <ac:spMkLst>
            <pc:docMk/>
            <pc:sldMk cId="331250635" sldId="296"/>
            <ac:spMk id="6" creationId="{40F9871D-48DF-1279-07D6-4425206630EE}"/>
          </ac:spMkLst>
        </pc:spChg>
      </pc:sldChg>
      <pc:sldChg chg="addSp delSp modSp mod">
        <pc:chgData name="Sarmad Alvi" userId="b704535d3b4bef12" providerId="LiveId" clId="{8D7F55E7-01F2-4709-8624-67B5D3EC9459}" dt="2024-04-06T05:06:05.895" v="1800" actId="1076"/>
        <pc:sldMkLst>
          <pc:docMk/>
          <pc:sldMk cId="3611293757" sldId="297"/>
        </pc:sldMkLst>
        <pc:spChg chg="add mod">
          <ac:chgData name="Sarmad Alvi" userId="b704535d3b4bef12" providerId="LiveId" clId="{8D7F55E7-01F2-4709-8624-67B5D3EC9459}" dt="2024-04-04T20:12:01.960" v="1036" actId="20577"/>
          <ac:spMkLst>
            <pc:docMk/>
            <pc:sldMk cId="3611293757" sldId="297"/>
            <ac:spMk id="3" creationId="{DEB332E2-33B2-0C77-149A-4A85753EDFCD}"/>
          </ac:spMkLst>
        </pc:spChg>
        <pc:spChg chg="mod">
          <ac:chgData name="Sarmad Alvi" userId="b704535d3b4bef12" providerId="LiveId" clId="{8D7F55E7-01F2-4709-8624-67B5D3EC9459}" dt="2024-04-06T05:05:53.899" v="1796" actId="122"/>
          <ac:spMkLst>
            <pc:docMk/>
            <pc:sldMk cId="3611293757" sldId="297"/>
            <ac:spMk id="7" creationId="{81E27066-BE28-41FE-E35E-61A5B49338D7}"/>
          </ac:spMkLst>
        </pc:spChg>
        <pc:spChg chg="mod">
          <ac:chgData name="Sarmad Alvi" userId="b704535d3b4bef12" providerId="LiveId" clId="{8D7F55E7-01F2-4709-8624-67B5D3EC9459}" dt="2024-04-06T05:06:05.895" v="1800" actId="1076"/>
          <ac:spMkLst>
            <pc:docMk/>
            <pc:sldMk cId="3611293757" sldId="297"/>
            <ac:spMk id="9" creationId="{E41FE80D-F399-0542-B201-319168E09922}"/>
          </ac:spMkLst>
        </pc:spChg>
        <pc:graphicFrameChg chg="add del mod modGraphic">
          <ac:chgData name="Sarmad Alvi" userId="b704535d3b4bef12" providerId="LiveId" clId="{8D7F55E7-01F2-4709-8624-67B5D3EC9459}" dt="2024-04-04T20:51:15.022" v="1164" actId="21"/>
          <ac:graphicFrameMkLst>
            <pc:docMk/>
            <pc:sldMk cId="3611293757" sldId="297"/>
            <ac:graphicFrameMk id="4" creationId="{F66055E6-8FEA-B83C-31FF-CCF0E6C3CC5E}"/>
          </ac:graphicFrameMkLst>
        </pc:graphicFrameChg>
        <pc:graphicFrameChg chg="add del mod">
          <ac:chgData name="Sarmad Alvi" userId="b704535d3b4bef12" providerId="LiveId" clId="{8D7F55E7-01F2-4709-8624-67B5D3EC9459}" dt="2024-04-04T20:45:55.507" v="1063" actId="478"/>
          <ac:graphicFrameMkLst>
            <pc:docMk/>
            <pc:sldMk cId="3611293757" sldId="297"/>
            <ac:graphicFrameMk id="5" creationId="{A8B15430-22A4-1B8D-5201-D28A8EB981AF}"/>
          </ac:graphicFrameMkLst>
        </pc:graphicFrameChg>
        <pc:graphicFrameChg chg="add mod modGraphic">
          <ac:chgData name="Sarmad Alvi" userId="b704535d3b4bef12" providerId="LiveId" clId="{8D7F55E7-01F2-4709-8624-67B5D3EC9459}" dt="2024-04-04T20:47:38.446" v="1081" actId="1076"/>
          <ac:graphicFrameMkLst>
            <pc:docMk/>
            <pc:sldMk cId="3611293757" sldId="297"/>
            <ac:graphicFrameMk id="6" creationId="{F9B079D4-23C6-6115-1A59-A44D119B7509}"/>
          </ac:graphicFrameMkLst>
        </pc:graphicFrameChg>
      </pc:sldChg>
      <pc:sldChg chg="addSp modSp mod">
        <pc:chgData name="Sarmad Alvi" userId="b704535d3b4bef12" providerId="LiveId" clId="{8D7F55E7-01F2-4709-8624-67B5D3EC9459}" dt="2024-04-04T21:08:08.552" v="1496" actId="20577"/>
        <pc:sldMkLst>
          <pc:docMk/>
          <pc:sldMk cId="3839792132" sldId="298"/>
        </pc:sldMkLst>
        <pc:spChg chg="add mod">
          <ac:chgData name="Sarmad Alvi" userId="b704535d3b4bef12" providerId="LiveId" clId="{8D7F55E7-01F2-4709-8624-67B5D3EC9459}" dt="2024-04-04T21:08:08.552" v="1496" actId="20577"/>
          <ac:spMkLst>
            <pc:docMk/>
            <pc:sldMk cId="3839792132" sldId="298"/>
            <ac:spMk id="3" creationId="{3B0E977A-9380-DF9D-CC75-0ACE8C14BF09}"/>
          </ac:spMkLst>
        </pc:spChg>
      </pc:sldChg>
      <pc:sldChg chg="addSp modSp mod">
        <pc:chgData name="Sarmad Alvi" userId="b704535d3b4bef12" providerId="LiveId" clId="{8D7F55E7-01F2-4709-8624-67B5D3EC9459}" dt="2024-04-06T12:45:15.585" v="2058" actId="20577"/>
        <pc:sldMkLst>
          <pc:docMk/>
          <pc:sldMk cId="1709758396" sldId="299"/>
        </pc:sldMkLst>
        <pc:spChg chg="mod">
          <ac:chgData name="Sarmad Alvi" userId="b704535d3b4bef12" providerId="LiveId" clId="{8D7F55E7-01F2-4709-8624-67B5D3EC9459}" dt="2024-04-03T20:13:24.854" v="48" actId="20577"/>
          <ac:spMkLst>
            <pc:docMk/>
            <pc:sldMk cId="1709758396" sldId="299"/>
            <ac:spMk id="2" creationId="{9635F5E3-2B1C-7C0A-8581-67A9052D13AA}"/>
          </ac:spMkLst>
        </pc:spChg>
        <pc:spChg chg="mod">
          <ac:chgData name="Sarmad Alvi" userId="b704535d3b4bef12" providerId="LiveId" clId="{8D7F55E7-01F2-4709-8624-67B5D3EC9459}" dt="2024-04-04T19:48:37.979" v="1014" actId="20577"/>
          <ac:spMkLst>
            <pc:docMk/>
            <pc:sldMk cId="1709758396" sldId="299"/>
            <ac:spMk id="4" creationId="{CACA8F82-1FF2-2375-6EFC-59E3E03EAF6F}"/>
          </ac:spMkLst>
        </pc:spChg>
        <pc:spChg chg="mod">
          <ac:chgData name="Sarmad Alvi" userId="b704535d3b4bef12" providerId="LiveId" clId="{8D7F55E7-01F2-4709-8624-67B5D3EC9459}" dt="2024-04-06T05:04:50.555" v="1777" actId="1076"/>
          <ac:spMkLst>
            <pc:docMk/>
            <pc:sldMk cId="1709758396" sldId="299"/>
            <ac:spMk id="7" creationId="{887FE1E8-C820-B1A5-4055-31A2A6D7E1F8}"/>
          </ac:spMkLst>
        </pc:spChg>
        <pc:spChg chg="mod">
          <ac:chgData name="Sarmad Alvi" userId="b704535d3b4bef12" providerId="LiveId" clId="{8D7F55E7-01F2-4709-8624-67B5D3EC9459}" dt="2024-04-06T12:45:15.585" v="2058" actId="20577"/>
          <ac:spMkLst>
            <pc:docMk/>
            <pc:sldMk cId="1709758396" sldId="299"/>
            <ac:spMk id="8" creationId="{BBDCA90B-80E9-0FD4-C8E9-3796CB32BC2C}"/>
          </ac:spMkLst>
        </pc:spChg>
        <pc:spChg chg="mod">
          <ac:chgData name="Sarmad Alvi" userId="b704535d3b4bef12" providerId="LiveId" clId="{8D7F55E7-01F2-4709-8624-67B5D3EC9459}" dt="2024-04-06T05:04:59.872" v="1779" actId="1076"/>
          <ac:spMkLst>
            <pc:docMk/>
            <pc:sldMk cId="1709758396" sldId="299"/>
            <ac:spMk id="9" creationId="{A861CB74-A9FD-61A1-30F4-8901A91A9516}"/>
          </ac:spMkLst>
        </pc:spChg>
        <pc:picChg chg="add mod">
          <ac:chgData name="Sarmad Alvi" userId="b704535d3b4bef12" providerId="LiveId" clId="{8D7F55E7-01F2-4709-8624-67B5D3EC9459}" dt="2024-04-06T02:12:24.145" v="1523" actId="1076"/>
          <ac:picMkLst>
            <pc:docMk/>
            <pc:sldMk cId="1709758396" sldId="299"/>
            <ac:picMk id="3" creationId="{2659C31D-8948-1339-8A62-AE0C153A856C}"/>
          </ac:picMkLst>
        </pc:picChg>
        <pc:picChg chg="mod">
          <ac:chgData name="Sarmad Alvi" userId="b704535d3b4bef12" providerId="LiveId" clId="{8D7F55E7-01F2-4709-8624-67B5D3EC9459}" dt="2024-04-06T02:12:13.340" v="1520" actId="1076"/>
          <ac:picMkLst>
            <pc:docMk/>
            <pc:sldMk cId="1709758396" sldId="299"/>
            <ac:picMk id="5" creationId="{AB299242-23A8-86AE-AD0C-ACAB676865C5}"/>
          </ac:picMkLst>
        </pc:picChg>
      </pc:sldChg>
      <pc:sldChg chg="addSp modSp mod ord">
        <pc:chgData name="Sarmad Alvi" userId="b704535d3b4bef12" providerId="LiveId" clId="{8D7F55E7-01F2-4709-8624-67B5D3EC9459}" dt="2024-04-06T13:10:14.580" v="2115" actId="20577"/>
        <pc:sldMkLst>
          <pc:docMk/>
          <pc:sldMk cId="2041739751" sldId="300"/>
        </pc:sldMkLst>
        <pc:spChg chg="mod">
          <ac:chgData name="Sarmad Alvi" userId="b704535d3b4bef12" providerId="LiveId" clId="{8D7F55E7-01F2-4709-8624-67B5D3EC9459}" dt="2024-04-03T20:14:13.406" v="112" actId="20577"/>
          <ac:spMkLst>
            <pc:docMk/>
            <pc:sldMk cId="2041739751" sldId="300"/>
            <ac:spMk id="2" creationId="{9635F5E3-2B1C-7C0A-8581-67A9052D13AA}"/>
          </ac:spMkLst>
        </pc:spChg>
        <pc:spChg chg="add mod">
          <ac:chgData name="Sarmad Alvi" userId="b704535d3b4bef12" providerId="LiveId" clId="{8D7F55E7-01F2-4709-8624-67B5D3EC9459}" dt="2024-04-06T13:10:14.580" v="2115" actId="20577"/>
          <ac:spMkLst>
            <pc:docMk/>
            <pc:sldMk cId="2041739751" sldId="300"/>
            <ac:spMk id="3" creationId="{950EEF9D-D786-F0FF-AF02-0969A07E3B09}"/>
          </ac:spMkLst>
        </pc:spChg>
        <pc:spChg chg="mod">
          <ac:chgData name="Sarmad Alvi" userId="b704535d3b4bef12" providerId="LiveId" clId="{8D7F55E7-01F2-4709-8624-67B5D3EC9459}" dt="2024-04-06T05:15:43.156" v="1874" actId="1076"/>
          <ac:spMkLst>
            <pc:docMk/>
            <pc:sldMk cId="2041739751" sldId="300"/>
            <ac:spMk id="7" creationId="{45749838-6106-48B0-EDF9-1113CF8D006A}"/>
          </ac:spMkLst>
        </pc:spChg>
        <pc:spChg chg="mod">
          <ac:chgData name="Sarmad Alvi" userId="b704535d3b4bef12" providerId="LiveId" clId="{8D7F55E7-01F2-4709-8624-67B5D3EC9459}" dt="2024-04-06T12:47:56.795" v="2081" actId="313"/>
          <ac:spMkLst>
            <pc:docMk/>
            <pc:sldMk cId="2041739751" sldId="300"/>
            <ac:spMk id="8" creationId="{C8CA1309-3CF0-5189-7A7F-9E4DD9DEAA80}"/>
          </ac:spMkLst>
        </pc:spChg>
        <pc:spChg chg="mod">
          <ac:chgData name="Sarmad Alvi" userId="b704535d3b4bef12" providerId="LiveId" clId="{8D7F55E7-01F2-4709-8624-67B5D3EC9459}" dt="2024-04-06T05:15:40.006" v="1873" actId="1076"/>
          <ac:spMkLst>
            <pc:docMk/>
            <pc:sldMk cId="2041739751" sldId="300"/>
            <ac:spMk id="9" creationId="{C2F847D3-F217-0D0D-3930-4C399324C0F2}"/>
          </ac:spMkLst>
        </pc:spChg>
        <pc:picChg chg="mod">
          <ac:chgData name="Sarmad Alvi" userId="b704535d3b4bef12" providerId="LiveId" clId="{8D7F55E7-01F2-4709-8624-67B5D3EC9459}" dt="2024-04-06T05:15:35.925" v="1872" actId="1076"/>
          <ac:picMkLst>
            <pc:docMk/>
            <pc:sldMk cId="2041739751" sldId="300"/>
            <ac:picMk id="4" creationId="{552F18F8-DC6A-6756-9271-6D71F3EDB28B}"/>
          </ac:picMkLst>
        </pc:picChg>
        <pc:picChg chg="add mod modCrop">
          <ac:chgData name="Sarmad Alvi" userId="b704535d3b4bef12" providerId="LiveId" clId="{8D7F55E7-01F2-4709-8624-67B5D3EC9459}" dt="2024-04-06T05:15:34.319" v="1871" actId="1076"/>
          <ac:picMkLst>
            <pc:docMk/>
            <pc:sldMk cId="2041739751" sldId="300"/>
            <ac:picMk id="5" creationId="{81692273-2DCE-843E-0DBE-0FF1BD3792BB}"/>
          </ac:picMkLst>
        </pc:picChg>
      </pc:sldChg>
      <pc:sldChg chg="del">
        <pc:chgData name="Sarmad Alvi" userId="b704535d3b4bef12" providerId="LiveId" clId="{8D7F55E7-01F2-4709-8624-67B5D3EC9459}" dt="2024-04-03T20:10:16.774" v="0" actId="47"/>
        <pc:sldMkLst>
          <pc:docMk/>
          <pc:sldMk cId="253133351" sldId="301"/>
        </pc:sldMkLst>
      </pc:sldChg>
      <pc:sldChg chg="del">
        <pc:chgData name="Sarmad Alvi" userId="b704535d3b4bef12" providerId="LiveId" clId="{8D7F55E7-01F2-4709-8624-67B5D3EC9459}" dt="2024-04-03T20:19:38.069" v="171" actId="47"/>
        <pc:sldMkLst>
          <pc:docMk/>
          <pc:sldMk cId="970661945" sldId="302"/>
        </pc:sldMkLst>
      </pc:sldChg>
      <pc:sldChg chg="modSp del mod">
        <pc:chgData name="Sarmad Alvi" userId="b704535d3b4bef12" providerId="LiveId" clId="{8D7F55E7-01F2-4709-8624-67B5D3EC9459}" dt="2024-04-03T20:36:22.057" v="269" actId="47"/>
        <pc:sldMkLst>
          <pc:docMk/>
          <pc:sldMk cId="149050105" sldId="303"/>
        </pc:sldMkLst>
        <pc:spChg chg="mod">
          <ac:chgData name="Sarmad Alvi" userId="b704535d3b4bef12" providerId="LiveId" clId="{8D7F55E7-01F2-4709-8624-67B5D3EC9459}" dt="2024-04-03T20:19:35.511" v="170" actId="20577"/>
          <ac:spMkLst>
            <pc:docMk/>
            <pc:sldMk cId="149050105" sldId="303"/>
            <ac:spMk id="2" creationId="{9635F5E3-2B1C-7C0A-8581-67A9052D13AA}"/>
          </ac:spMkLst>
        </pc:spChg>
      </pc:sldChg>
      <pc:sldChg chg="addSp delSp modSp mod">
        <pc:chgData name="Sarmad Alvi" userId="b704535d3b4bef12" providerId="LiveId" clId="{8D7F55E7-01F2-4709-8624-67B5D3EC9459}" dt="2024-04-06T05:34:06.065" v="1910" actId="12"/>
        <pc:sldMkLst>
          <pc:docMk/>
          <pc:sldMk cId="1664474583" sldId="304"/>
        </pc:sldMkLst>
        <pc:spChg chg="mod">
          <ac:chgData name="Sarmad Alvi" userId="b704535d3b4bef12" providerId="LiveId" clId="{8D7F55E7-01F2-4709-8624-67B5D3EC9459}" dt="2024-04-06T03:31:09.357" v="1595" actId="313"/>
          <ac:spMkLst>
            <pc:docMk/>
            <pc:sldMk cId="1664474583" sldId="304"/>
            <ac:spMk id="2" creationId="{9635F5E3-2B1C-7C0A-8581-67A9052D13AA}"/>
          </ac:spMkLst>
        </pc:spChg>
        <pc:spChg chg="mod">
          <ac:chgData name="Sarmad Alvi" userId="b704535d3b4bef12" providerId="LiveId" clId="{8D7F55E7-01F2-4709-8624-67B5D3EC9459}" dt="2024-04-06T05:03:35.248" v="1757" actId="14100"/>
          <ac:spMkLst>
            <pc:docMk/>
            <pc:sldMk cId="1664474583" sldId="304"/>
            <ac:spMk id="3" creationId="{BAC0C65E-13EF-916F-EA07-9B8EDE8E2469}"/>
          </ac:spMkLst>
        </pc:spChg>
        <pc:spChg chg="mod">
          <ac:chgData name="Sarmad Alvi" userId="b704535d3b4bef12" providerId="LiveId" clId="{8D7F55E7-01F2-4709-8624-67B5D3EC9459}" dt="2024-04-06T05:03:39.512" v="1759" actId="14100"/>
          <ac:spMkLst>
            <pc:docMk/>
            <pc:sldMk cId="1664474583" sldId="304"/>
            <ac:spMk id="4" creationId="{B67BB3A6-79BC-CE72-D54D-D8E9AAA1160A}"/>
          </ac:spMkLst>
        </pc:spChg>
        <pc:spChg chg="mod">
          <ac:chgData name="Sarmad Alvi" userId="b704535d3b4bef12" providerId="LiveId" clId="{8D7F55E7-01F2-4709-8624-67B5D3EC9459}" dt="2024-04-06T05:34:06.065" v="1910" actId="12"/>
          <ac:spMkLst>
            <pc:docMk/>
            <pc:sldMk cId="1664474583" sldId="304"/>
            <ac:spMk id="9" creationId="{0B9CF4E9-7200-BCDF-B8F0-82A7074CCAE7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12" creationId="{5139A94F-1B81-C359-523E-B7A2FDD55EAE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13" creationId="{952379F0-ED26-4873-568C-960EFE100501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14" creationId="{2152F232-201B-444E-9665-06133D696BB0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15" creationId="{ED4F06E4-FC15-899A-4260-BC4497832403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19" creationId="{B132019E-502B-811C-105D-63F321BFC82E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20" creationId="{7A3212AC-EDD3-F078-E835-7132D355A002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21" creationId="{24D1DF04-8ABE-7BEE-2C41-95B7D17D2C37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23" creationId="{64D12FDA-E261-CCEF-4A4B-7B0284D46F16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25" creationId="{89D39019-6182-D673-A8EE-19F7E53EA961}"/>
          </ac:spMkLst>
        </pc:spChg>
        <pc:spChg chg="mod">
          <ac:chgData name="Sarmad Alvi" userId="b704535d3b4bef12" providerId="LiveId" clId="{8D7F55E7-01F2-4709-8624-67B5D3EC9459}" dt="2024-04-03T22:37:40.569" v="684"/>
          <ac:spMkLst>
            <pc:docMk/>
            <pc:sldMk cId="1664474583" sldId="304"/>
            <ac:spMk id="26" creationId="{BBE30A16-37CE-9EDE-236A-FB861B2D6F1A}"/>
          </ac:spMkLst>
        </pc:spChg>
        <pc:spChg chg="mod topLvl">
          <ac:chgData name="Sarmad Alvi" userId="b704535d3b4bef12" providerId="LiveId" clId="{8D7F55E7-01F2-4709-8624-67B5D3EC9459}" dt="2024-04-06T05:03:20.577" v="1752" actId="14100"/>
          <ac:spMkLst>
            <pc:docMk/>
            <pc:sldMk cId="1664474583" sldId="304"/>
            <ac:spMk id="35" creationId="{1E5A9FF8-7D41-716B-2653-445BB52373F3}"/>
          </ac:spMkLst>
        </pc:spChg>
        <pc:spChg chg="mod topLvl">
          <ac:chgData name="Sarmad Alvi" userId="b704535d3b4bef12" providerId="LiveId" clId="{8D7F55E7-01F2-4709-8624-67B5D3EC9459}" dt="2024-04-06T05:03:24.957" v="1754" actId="14100"/>
          <ac:spMkLst>
            <pc:docMk/>
            <pc:sldMk cId="1664474583" sldId="304"/>
            <ac:spMk id="36" creationId="{A5DAE96A-68EB-E467-A15A-629E2071A635}"/>
          </ac:spMkLst>
        </pc:spChg>
        <pc:spChg chg="mod topLvl">
          <ac:chgData name="Sarmad Alvi" userId="b704535d3b4bef12" providerId="LiveId" clId="{8D7F55E7-01F2-4709-8624-67B5D3EC9459}" dt="2024-04-06T05:03:27.652" v="1755" actId="403"/>
          <ac:spMkLst>
            <pc:docMk/>
            <pc:sldMk cId="1664474583" sldId="304"/>
            <ac:spMk id="37" creationId="{B391DD14-B9BC-103E-F24C-E4358273CDC6}"/>
          </ac:spMkLst>
        </pc:spChg>
        <pc:spChg chg="mod topLvl">
          <ac:chgData name="Sarmad Alvi" userId="b704535d3b4bef12" providerId="LiveId" clId="{8D7F55E7-01F2-4709-8624-67B5D3EC9459}" dt="2024-04-06T05:03:15.849" v="1750" actId="14100"/>
          <ac:spMkLst>
            <pc:docMk/>
            <pc:sldMk cId="1664474583" sldId="304"/>
            <ac:spMk id="38" creationId="{70EC826B-C082-9A5B-14D3-19518ACF4D23}"/>
          </ac:spMkLst>
        </pc:spChg>
        <pc:spChg chg="mod topLvl">
          <ac:chgData name="Sarmad Alvi" userId="b704535d3b4bef12" providerId="LiveId" clId="{8D7F55E7-01F2-4709-8624-67B5D3EC9459}" dt="2024-04-06T05:03:57.037" v="1763" actId="403"/>
          <ac:spMkLst>
            <pc:docMk/>
            <pc:sldMk cId="1664474583" sldId="304"/>
            <ac:spMk id="42" creationId="{DF3DE816-DC96-1450-CA71-86340B8014E6}"/>
          </ac:spMkLst>
        </pc:spChg>
        <pc:spChg chg="mod topLvl">
          <ac:chgData name="Sarmad Alvi" userId="b704535d3b4bef12" providerId="LiveId" clId="{8D7F55E7-01F2-4709-8624-67B5D3EC9459}" dt="2024-04-06T05:03:53.469" v="1762" actId="403"/>
          <ac:spMkLst>
            <pc:docMk/>
            <pc:sldMk cId="1664474583" sldId="304"/>
            <ac:spMk id="43" creationId="{DF84F32E-456A-2D9F-3909-9FBFF43CB685}"/>
          </ac:spMkLst>
        </pc:spChg>
        <pc:spChg chg="mod topLvl">
          <ac:chgData name="Sarmad Alvi" userId="b704535d3b4bef12" providerId="LiveId" clId="{8D7F55E7-01F2-4709-8624-67B5D3EC9459}" dt="2024-04-06T05:03:43.576" v="1760" actId="403"/>
          <ac:spMkLst>
            <pc:docMk/>
            <pc:sldMk cId="1664474583" sldId="304"/>
            <ac:spMk id="44" creationId="{6EB1F595-E441-BF89-31F9-A8E730C2C26D}"/>
          </ac:spMkLst>
        </pc:spChg>
        <pc:spChg chg="mod topLvl">
          <ac:chgData name="Sarmad Alvi" userId="b704535d3b4bef12" providerId="LiveId" clId="{8D7F55E7-01F2-4709-8624-67B5D3EC9459}" dt="2024-04-06T05:03:50.391" v="1761" actId="403"/>
          <ac:spMkLst>
            <pc:docMk/>
            <pc:sldMk cId="1664474583" sldId="304"/>
            <ac:spMk id="46" creationId="{B07BA076-77BB-9F6B-7A52-12C70BC233B8}"/>
          </ac:spMkLst>
        </pc:spChg>
        <pc:spChg chg="mod topLvl">
          <ac:chgData name="Sarmad Alvi" userId="b704535d3b4bef12" providerId="LiveId" clId="{8D7F55E7-01F2-4709-8624-67B5D3EC9459}" dt="2024-04-06T02:11:22.939" v="1507" actId="338"/>
          <ac:spMkLst>
            <pc:docMk/>
            <pc:sldMk cId="1664474583" sldId="304"/>
            <ac:spMk id="48" creationId="{7B1282E5-AA36-F4ED-8528-35AD80B832DA}"/>
          </ac:spMkLst>
        </pc:spChg>
        <pc:spChg chg="del mod">
          <ac:chgData name="Sarmad Alvi" userId="b704535d3b4bef12" providerId="LiveId" clId="{8D7F55E7-01F2-4709-8624-67B5D3EC9459}" dt="2024-04-03T22:39:14.118" v="766" actId="478"/>
          <ac:spMkLst>
            <pc:docMk/>
            <pc:sldMk cId="1664474583" sldId="304"/>
            <ac:spMk id="49" creationId="{3D46E535-298C-8030-49BE-3509FA7B9EC0}"/>
          </ac:spMkLst>
        </pc:spChg>
        <pc:grpChg chg="add mod">
          <ac:chgData name="Sarmad Alvi" userId="b704535d3b4bef12" providerId="LiveId" clId="{8D7F55E7-01F2-4709-8624-67B5D3EC9459}" dt="2024-04-03T22:37:40.569" v="684"/>
          <ac:grpSpMkLst>
            <pc:docMk/>
            <pc:sldMk cId="1664474583" sldId="304"/>
            <ac:grpSpMk id="3" creationId="{13498921-3DE3-AA94-F321-3C61B0FDF8A6}"/>
          </ac:grpSpMkLst>
        </pc:grpChg>
        <pc:grpChg chg="mod">
          <ac:chgData name="Sarmad Alvi" userId="b704535d3b4bef12" providerId="LiveId" clId="{8D7F55E7-01F2-4709-8624-67B5D3EC9459}" dt="2024-04-03T22:37:40.569" v="684"/>
          <ac:grpSpMkLst>
            <pc:docMk/>
            <pc:sldMk cId="1664474583" sldId="304"/>
            <ac:grpSpMk id="4" creationId="{0EEC707A-C40C-AE68-94CF-9C92526F4641}"/>
          </ac:grpSpMkLst>
        </pc:grpChg>
        <pc:grpChg chg="add mod">
          <ac:chgData name="Sarmad Alvi" userId="b704535d3b4bef12" providerId="LiveId" clId="{8D7F55E7-01F2-4709-8624-67B5D3EC9459}" dt="2024-04-06T02:11:14.915" v="1505" actId="164"/>
          <ac:grpSpMkLst>
            <pc:docMk/>
            <pc:sldMk cId="1664474583" sldId="304"/>
            <ac:grpSpMk id="5" creationId="{4B4723FE-5621-8E9A-7D5C-44977F7E63EE}"/>
          </ac:grpSpMkLst>
        </pc:grpChg>
        <pc:grpChg chg="add mod">
          <ac:chgData name="Sarmad Alvi" userId="b704535d3b4bef12" providerId="LiveId" clId="{8D7F55E7-01F2-4709-8624-67B5D3EC9459}" dt="2024-04-06T02:11:22.939" v="1507" actId="338"/>
          <ac:grpSpMkLst>
            <pc:docMk/>
            <pc:sldMk cId="1664474583" sldId="304"/>
            <ac:grpSpMk id="6" creationId="{3D14EC5D-22A2-DA73-05DE-9B5C79A3B05B}"/>
          </ac:grpSpMkLst>
        </pc:grpChg>
        <pc:grpChg chg="add mod">
          <ac:chgData name="Sarmad Alvi" userId="b704535d3b4bef12" providerId="LiveId" clId="{8D7F55E7-01F2-4709-8624-67B5D3EC9459}" dt="2024-04-06T02:11:33.839" v="1511" actId="1076"/>
          <ac:grpSpMkLst>
            <pc:docMk/>
            <pc:sldMk cId="1664474583" sldId="304"/>
            <ac:grpSpMk id="7" creationId="{62A49793-5AC9-DD80-67DF-EC15FA2F65F7}"/>
          </ac:grpSpMkLst>
        </pc:grpChg>
        <pc:grpChg chg="add del mod">
          <ac:chgData name="Sarmad Alvi" userId="b704535d3b4bef12" providerId="LiveId" clId="{8D7F55E7-01F2-4709-8624-67B5D3EC9459}" dt="2024-04-06T02:10:44.598" v="1498" actId="165"/>
          <ac:grpSpMkLst>
            <pc:docMk/>
            <pc:sldMk cId="1664474583" sldId="304"/>
            <ac:grpSpMk id="27" creationId="{C8A94CF5-9357-5E9B-AE78-ABF319A9C7AA}"/>
          </ac:grpSpMkLst>
        </pc:grpChg>
        <pc:grpChg chg="del mod">
          <ac:chgData name="Sarmad Alvi" userId="b704535d3b4bef12" providerId="LiveId" clId="{8D7F55E7-01F2-4709-8624-67B5D3EC9459}" dt="2024-04-03T22:39:14.118" v="766" actId="478"/>
          <ac:grpSpMkLst>
            <pc:docMk/>
            <pc:sldMk cId="1664474583" sldId="304"/>
            <ac:grpSpMk id="28" creationId="{4B905325-9202-DAC6-E9DC-005924B8E468}"/>
          </ac:grpSpMkLst>
        </pc:grpChg>
        <pc:picChg chg="mod">
          <ac:chgData name="Sarmad Alvi" userId="b704535d3b4bef12" providerId="LiveId" clId="{8D7F55E7-01F2-4709-8624-67B5D3EC9459}" dt="2024-04-03T22:37:40.569" v="684"/>
          <ac:picMkLst>
            <pc:docMk/>
            <pc:sldMk cId="1664474583" sldId="304"/>
            <ac:picMk id="5" creationId="{F278346C-0E73-6180-F1C6-CA467F1B79FE}"/>
          </ac:picMkLst>
        </pc:picChg>
        <pc:picChg chg="mod">
          <ac:chgData name="Sarmad Alvi" userId="b704535d3b4bef12" providerId="LiveId" clId="{8D7F55E7-01F2-4709-8624-67B5D3EC9459}" dt="2024-04-03T22:37:40.569" v="684"/>
          <ac:picMkLst>
            <pc:docMk/>
            <pc:sldMk cId="1664474583" sldId="304"/>
            <ac:picMk id="6" creationId="{23EC151A-6835-E3DE-93CB-2BF623BAB70E}"/>
          </ac:picMkLst>
        </pc:picChg>
        <pc:picChg chg="mod topLvl">
          <ac:chgData name="Sarmad Alvi" userId="b704535d3b4bef12" providerId="LiveId" clId="{8D7F55E7-01F2-4709-8624-67B5D3EC9459}" dt="2024-04-06T02:11:14.915" v="1505" actId="164"/>
          <ac:picMkLst>
            <pc:docMk/>
            <pc:sldMk cId="1664474583" sldId="304"/>
            <ac:picMk id="29" creationId="{ACC104C7-0D55-ADC3-0728-79AA9A146A4F}"/>
          </ac:picMkLst>
        </pc:picChg>
        <pc:picChg chg="mod topLvl">
          <ac:chgData name="Sarmad Alvi" userId="b704535d3b4bef12" providerId="LiveId" clId="{8D7F55E7-01F2-4709-8624-67B5D3EC9459}" dt="2024-04-06T02:11:31.499" v="1510" actId="164"/>
          <ac:picMkLst>
            <pc:docMk/>
            <pc:sldMk cId="1664474583" sldId="304"/>
            <ac:picMk id="30" creationId="{4ECCC99C-AC2D-6CC9-0D74-7FF2903FF179}"/>
          </ac:picMkLst>
        </pc:picChg>
        <pc:cxnChg chg="mod">
          <ac:chgData name="Sarmad Alvi" userId="b704535d3b4bef12" providerId="LiveId" clId="{8D7F55E7-01F2-4709-8624-67B5D3EC9459}" dt="2024-04-03T22:37:40.569" v="684"/>
          <ac:cxnSpMkLst>
            <pc:docMk/>
            <pc:sldMk cId="1664474583" sldId="304"/>
            <ac:cxnSpMk id="7" creationId="{88D30791-31C9-F292-80CA-BB3121B6CB9C}"/>
          </ac:cxnSpMkLst>
        </pc:cxnChg>
        <pc:cxnChg chg="mod">
          <ac:chgData name="Sarmad Alvi" userId="b704535d3b4bef12" providerId="LiveId" clId="{8D7F55E7-01F2-4709-8624-67B5D3EC9459}" dt="2024-04-03T22:37:40.569" v="684"/>
          <ac:cxnSpMkLst>
            <pc:docMk/>
            <pc:sldMk cId="1664474583" sldId="304"/>
            <ac:cxnSpMk id="8" creationId="{E5BD28FB-1C16-00AE-573A-A9CB84F16FFB}"/>
          </ac:cxnSpMkLst>
        </pc:cxnChg>
        <pc:cxnChg chg="mod">
          <ac:chgData name="Sarmad Alvi" userId="b704535d3b4bef12" providerId="LiveId" clId="{8D7F55E7-01F2-4709-8624-67B5D3EC9459}" dt="2024-04-03T22:37:40.569" v="684"/>
          <ac:cxnSpMkLst>
            <pc:docMk/>
            <pc:sldMk cId="1664474583" sldId="304"/>
            <ac:cxnSpMk id="10" creationId="{296A7C9B-F79F-C27D-7D20-757FC5B669EB}"/>
          </ac:cxnSpMkLst>
        </pc:cxnChg>
        <pc:cxnChg chg="mod">
          <ac:chgData name="Sarmad Alvi" userId="b704535d3b4bef12" providerId="LiveId" clId="{8D7F55E7-01F2-4709-8624-67B5D3EC9459}" dt="2024-04-03T22:37:40.569" v="684"/>
          <ac:cxnSpMkLst>
            <pc:docMk/>
            <pc:sldMk cId="1664474583" sldId="304"/>
            <ac:cxnSpMk id="11" creationId="{74F40E3E-839A-AA48-E509-B13469B8CEAF}"/>
          </ac:cxnSpMkLst>
        </pc:cxnChg>
        <pc:cxnChg chg="mod">
          <ac:chgData name="Sarmad Alvi" userId="b704535d3b4bef12" providerId="LiveId" clId="{8D7F55E7-01F2-4709-8624-67B5D3EC9459}" dt="2024-04-03T22:37:40.569" v="684"/>
          <ac:cxnSpMkLst>
            <pc:docMk/>
            <pc:sldMk cId="1664474583" sldId="304"/>
            <ac:cxnSpMk id="16" creationId="{6F98DD0D-4AAE-A060-7A63-2112AE876144}"/>
          </ac:cxnSpMkLst>
        </pc:cxnChg>
        <pc:cxnChg chg="mod">
          <ac:chgData name="Sarmad Alvi" userId="b704535d3b4bef12" providerId="LiveId" clId="{8D7F55E7-01F2-4709-8624-67B5D3EC9459}" dt="2024-04-03T22:37:40.569" v="684"/>
          <ac:cxnSpMkLst>
            <pc:docMk/>
            <pc:sldMk cId="1664474583" sldId="304"/>
            <ac:cxnSpMk id="17" creationId="{2306EE21-7E25-E6D6-5B98-A4ABD6704DAE}"/>
          </ac:cxnSpMkLst>
        </pc:cxnChg>
        <pc:cxnChg chg="mod">
          <ac:chgData name="Sarmad Alvi" userId="b704535d3b4bef12" providerId="LiveId" clId="{8D7F55E7-01F2-4709-8624-67B5D3EC9459}" dt="2024-04-03T22:37:40.569" v="684"/>
          <ac:cxnSpMkLst>
            <pc:docMk/>
            <pc:sldMk cId="1664474583" sldId="304"/>
            <ac:cxnSpMk id="18" creationId="{2BC8661E-534A-13C7-8813-62C00CA8B748}"/>
          </ac:cxnSpMkLst>
        </pc:cxnChg>
        <pc:cxnChg chg="mod">
          <ac:chgData name="Sarmad Alvi" userId="b704535d3b4bef12" providerId="LiveId" clId="{8D7F55E7-01F2-4709-8624-67B5D3EC9459}" dt="2024-04-03T22:37:40.569" v="684"/>
          <ac:cxnSpMkLst>
            <pc:docMk/>
            <pc:sldMk cId="1664474583" sldId="304"/>
            <ac:cxnSpMk id="22" creationId="{850E12A4-6B50-A8C4-491E-B2BEBA803FF6}"/>
          </ac:cxnSpMkLst>
        </pc:cxnChg>
        <pc:cxnChg chg="mod">
          <ac:chgData name="Sarmad Alvi" userId="b704535d3b4bef12" providerId="LiveId" clId="{8D7F55E7-01F2-4709-8624-67B5D3EC9459}" dt="2024-04-03T22:37:40.569" v="684"/>
          <ac:cxnSpMkLst>
            <pc:docMk/>
            <pc:sldMk cId="1664474583" sldId="304"/>
            <ac:cxnSpMk id="24" creationId="{FFBD427A-5327-9C40-36F8-71C354994B4C}"/>
          </ac:cxnSpMkLst>
        </pc:cxnChg>
        <pc:cxnChg chg="mod topLvl">
          <ac:chgData name="Sarmad Alvi" userId="b704535d3b4bef12" providerId="LiveId" clId="{8D7F55E7-01F2-4709-8624-67B5D3EC9459}" dt="2024-04-06T02:11:14.915" v="1505" actId="164"/>
          <ac:cxnSpMkLst>
            <pc:docMk/>
            <pc:sldMk cId="1664474583" sldId="304"/>
            <ac:cxnSpMk id="31" creationId="{2A9A5D64-F3F4-122D-7273-0B93C08FEB7B}"/>
          </ac:cxnSpMkLst>
        </pc:cxnChg>
        <pc:cxnChg chg="mod topLvl">
          <ac:chgData name="Sarmad Alvi" userId="b704535d3b4bef12" providerId="LiveId" clId="{8D7F55E7-01F2-4709-8624-67B5D3EC9459}" dt="2024-04-06T02:11:14.915" v="1505" actId="164"/>
          <ac:cxnSpMkLst>
            <pc:docMk/>
            <pc:sldMk cId="1664474583" sldId="304"/>
            <ac:cxnSpMk id="32" creationId="{2F034203-858E-F07B-F365-729993FB62A3}"/>
          </ac:cxnSpMkLst>
        </pc:cxnChg>
        <pc:cxnChg chg="mod topLvl">
          <ac:chgData name="Sarmad Alvi" userId="b704535d3b4bef12" providerId="LiveId" clId="{8D7F55E7-01F2-4709-8624-67B5D3EC9459}" dt="2024-04-06T05:03:24.957" v="1754" actId="14100"/>
          <ac:cxnSpMkLst>
            <pc:docMk/>
            <pc:sldMk cId="1664474583" sldId="304"/>
            <ac:cxnSpMk id="33" creationId="{00505DDD-9943-E634-9343-D435FF93F90A}"/>
          </ac:cxnSpMkLst>
        </pc:cxnChg>
        <pc:cxnChg chg="mod topLvl">
          <ac:chgData name="Sarmad Alvi" userId="b704535d3b4bef12" providerId="LiveId" clId="{8D7F55E7-01F2-4709-8624-67B5D3EC9459}" dt="2024-04-06T05:03:20.577" v="1752" actId="14100"/>
          <ac:cxnSpMkLst>
            <pc:docMk/>
            <pc:sldMk cId="1664474583" sldId="304"/>
            <ac:cxnSpMk id="34" creationId="{FE03C3BD-7AE4-0181-B9FF-F2E65F4E3955}"/>
          </ac:cxnSpMkLst>
        </pc:cxnChg>
        <pc:cxnChg chg="mod topLvl">
          <ac:chgData name="Sarmad Alvi" userId="b704535d3b4bef12" providerId="LiveId" clId="{8D7F55E7-01F2-4709-8624-67B5D3EC9459}" dt="2024-04-06T02:11:31.499" v="1510" actId="164"/>
          <ac:cxnSpMkLst>
            <pc:docMk/>
            <pc:sldMk cId="1664474583" sldId="304"/>
            <ac:cxnSpMk id="39" creationId="{65363BFE-D7F7-26B5-3AA2-3CA0FC9443BC}"/>
          </ac:cxnSpMkLst>
        </pc:cxnChg>
        <pc:cxnChg chg="mod topLvl">
          <ac:chgData name="Sarmad Alvi" userId="b704535d3b4bef12" providerId="LiveId" clId="{8D7F55E7-01F2-4709-8624-67B5D3EC9459}" dt="2024-04-06T02:11:31.499" v="1510" actId="164"/>
          <ac:cxnSpMkLst>
            <pc:docMk/>
            <pc:sldMk cId="1664474583" sldId="304"/>
            <ac:cxnSpMk id="40" creationId="{DA02BCBE-29FE-40A9-D34E-321522F52734}"/>
          </ac:cxnSpMkLst>
        </pc:cxnChg>
        <pc:cxnChg chg="mod topLvl">
          <ac:chgData name="Sarmad Alvi" userId="b704535d3b4bef12" providerId="LiveId" clId="{8D7F55E7-01F2-4709-8624-67B5D3EC9459}" dt="2024-04-06T02:11:31.499" v="1510" actId="164"/>
          <ac:cxnSpMkLst>
            <pc:docMk/>
            <pc:sldMk cId="1664474583" sldId="304"/>
            <ac:cxnSpMk id="41" creationId="{53A99F0A-75BF-EAC2-3891-DB19DAC42CF9}"/>
          </ac:cxnSpMkLst>
        </pc:cxnChg>
        <pc:cxnChg chg="mod topLvl">
          <ac:chgData name="Sarmad Alvi" userId="b704535d3b4bef12" providerId="LiveId" clId="{8D7F55E7-01F2-4709-8624-67B5D3EC9459}" dt="2024-04-06T02:11:14.915" v="1505" actId="164"/>
          <ac:cxnSpMkLst>
            <pc:docMk/>
            <pc:sldMk cId="1664474583" sldId="304"/>
            <ac:cxnSpMk id="45" creationId="{8F43B3DA-8306-DF44-6A23-E0066009D2E1}"/>
          </ac:cxnSpMkLst>
        </pc:cxnChg>
        <pc:cxnChg chg="mod topLvl">
          <ac:chgData name="Sarmad Alvi" userId="b704535d3b4bef12" providerId="LiveId" clId="{8D7F55E7-01F2-4709-8624-67B5D3EC9459}" dt="2024-04-06T05:03:20.577" v="1752" actId="14100"/>
          <ac:cxnSpMkLst>
            <pc:docMk/>
            <pc:sldMk cId="1664474583" sldId="304"/>
            <ac:cxnSpMk id="47" creationId="{1C8F20A7-C53F-6CB8-26CC-0F5617E2D2EF}"/>
          </ac:cxnSpMkLst>
        </pc:cxnChg>
      </pc:sldChg>
      <pc:sldChg chg="addSp modSp add mod">
        <pc:chgData name="Sarmad Alvi" userId="b704535d3b4bef12" providerId="LiveId" clId="{8D7F55E7-01F2-4709-8624-67B5D3EC9459}" dt="2024-04-06T12:39:56.351" v="2007" actId="20577"/>
        <pc:sldMkLst>
          <pc:docMk/>
          <pc:sldMk cId="1667620103" sldId="305"/>
        </pc:sldMkLst>
        <pc:spChg chg="mod">
          <ac:chgData name="Sarmad Alvi" userId="b704535d3b4bef12" providerId="LiveId" clId="{8D7F55E7-01F2-4709-8624-67B5D3EC9459}" dt="2024-04-06T05:38:35.181" v="1923" actId="20577"/>
          <ac:spMkLst>
            <pc:docMk/>
            <pc:sldMk cId="1667620103" sldId="305"/>
            <ac:spMk id="2" creationId="{9635F5E3-2B1C-7C0A-8581-67A9052D13AA}"/>
          </ac:spMkLst>
        </pc:spChg>
        <pc:spChg chg="mod">
          <ac:chgData name="Sarmad Alvi" userId="b704535d3b4bef12" providerId="LiveId" clId="{8D7F55E7-01F2-4709-8624-67B5D3EC9459}" dt="2024-04-06T03:31:18.956" v="1607" actId="20577"/>
          <ac:spMkLst>
            <pc:docMk/>
            <pc:sldMk cId="1667620103" sldId="305"/>
            <ac:spMk id="3" creationId="{950EEF9D-D786-F0FF-AF02-0969A07E3B09}"/>
          </ac:spMkLst>
        </pc:spChg>
        <pc:spChg chg="mod">
          <ac:chgData name="Sarmad Alvi" userId="b704535d3b4bef12" providerId="LiveId" clId="{8D7F55E7-01F2-4709-8624-67B5D3EC9459}" dt="2024-04-06T05:04:21.832" v="1767" actId="403"/>
          <ac:spMkLst>
            <pc:docMk/>
            <pc:sldMk cId="1667620103" sldId="305"/>
            <ac:spMk id="5" creationId="{6CD073EA-57F5-5CC4-6138-D938F7AD4F41}"/>
          </ac:spMkLst>
        </pc:spChg>
        <pc:spChg chg="mod">
          <ac:chgData name="Sarmad Alvi" userId="b704535d3b4bef12" providerId="LiveId" clId="{8D7F55E7-01F2-4709-8624-67B5D3EC9459}" dt="2024-04-06T12:39:56.351" v="2007" actId="20577"/>
          <ac:spMkLst>
            <pc:docMk/>
            <pc:sldMk cId="1667620103" sldId="305"/>
            <ac:spMk id="6" creationId="{2D55717F-B347-49CE-9AA7-9044F70DA1C6}"/>
          </ac:spMkLst>
        </pc:spChg>
        <pc:picChg chg="add mod">
          <ac:chgData name="Sarmad Alvi" userId="b704535d3b4bef12" providerId="LiveId" clId="{8D7F55E7-01F2-4709-8624-67B5D3EC9459}" dt="2024-04-04T20:08:17.715" v="1018" actId="1076"/>
          <ac:picMkLst>
            <pc:docMk/>
            <pc:sldMk cId="1667620103" sldId="305"/>
            <ac:picMk id="1026" creationId="{0E4DAF2F-01A4-DF66-D4A2-264CCA423E28}"/>
          </ac:picMkLst>
        </pc:picChg>
      </pc:sldChg>
      <pc:sldChg chg="del">
        <pc:chgData name="Sarmad Alvi" userId="b704535d3b4bef12" providerId="LiveId" clId="{8D7F55E7-01F2-4709-8624-67B5D3EC9459}" dt="2024-04-03T20:10:20.332" v="1" actId="47"/>
        <pc:sldMkLst>
          <pc:docMk/>
          <pc:sldMk cId="2683419491" sldId="305"/>
        </pc:sldMkLst>
      </pc:sldChg>
      <pc:sldChg chg="addSp delSp modSp add mod">
        <pc:chgData name="Sarmad Alvi" userId="b704535d3b4bef12" providerId="LiveId" clId="{8D7F55E7-01F2-4709-8624-67B5D3EC9459}" dt="2024-04-06T05:45:42.206" v="1934" actId="1076"/>
        <pc:sldMkLst>
          <pc:docMk/>
          <pc:sldMk cId="1853133526" sldId="306"/>
        </pc:sldMkLst>
        <pc:spChg chg="mod">
          <ac:chgData name="Sarmad Alvi" userId="b704535d3b4bef12" providerId="LiveId" clId="{8D7F55E7-01F2-4709-8624-67B5D3EC9459}" dt="2024-04-03T20:36:25.689" v="276" actId="20577"/>
          <ac:spMkLst>
            <pc:docMk/>
            <pc:sldMk cId="1853133526" sldId="306"/>
            <ac:spMk id="2" creationId="{9635F5E3-2B1C-7C0A-8581-67A9052D13AA}"/>
          </ac:spMkLst>
        </pc:spChg>
        <pc:spChg chg="mod">
          <ac:chgData name="Sarmad Alvi" userId="b704535d3b4bef12" providerId="LiveId" clId="{8D7F55E7-01F2-4709-8624-67B5D3EC9459}" dt="2024-04-06T03:31:49.898" v="1659" actId="20577"/>
          <ac:spMkLst>
            <pc:docMk/>
            <pc:sldMk cId="1853133526" sldId="306"/>
            <ac:spMk id="3" creationId="{950EEF9D-D786-F0FF-AF02-0969A07E3B09}"/>
          </ac:spMkLst>
        </pc:spChg>
        <pc:spChg chg="mod">
          <ac:chgData name="Sarmad Alvi" userId="b704535d3b4bef12" providerId="LiveId" clId="{8D7F55E7-01F2-4709-8624-67B5D3EC9459}" dt="2024-04-06T05:45:42.206" v="1934" actId="1076"/>
          <ac:spMkLst>
            <pc:docMk/>
            <pc:sldMk cId="1853133526" sldId="306"/>
            <ac:spMk id="5" creationId="{07BB0C13-C9A2-EC45-FDC2-A30CFB762F3C}"/>
          </ac:spMkLst>
        </pc:spChg>
        <pc:picChg chg="add del mod">
          <ac:chgData name="Sarmad Alvi" userId="b704535d3b4bef12" providerId="LiveId" clId="{8D7F55E7-01F2-4709-8624-67B5D3EC9459}" dt="2024-04-04T20:14:00.920" v="1037" actId="21"/>
          <ac:picMkLst>
            <pc:docMk/>
            <pc:sldMk cId="1853133526" sldId="306"/>
            <ac:picMk id="4" creationId="{01D14FEE-F5E6-89AE-B7F8-350F714C1091}"/>
          </ac:picMkLst>
        </pc:picChg>
        <pc:picChg chg="add mod modCrop">
          <ac:chgData name="Sarmad Alvi" userId="b704535d3b4bef12" providerId="LiveId" clId="{8D7F55E7-01F2-4709-8624-67B5D3EC9459}" dt="2024-04-06T05:39:06.305" v="1926" actId="1076"/>
          <ac:picMkLst>
            <pc:docMk/>
            <pc:sldMk cId="1853133526" sldId="306"/>
            <ac:picMk id="6" creationId="{10F243D4-D175-F6FD-3289-EAAAEAFA06A1}"/>
          </ac:picMkLst>
        </pc:picChg>
      </pc:sldChg>
      <pc:sldChg chg="addSp modSp add mod">
        <pc:chgData name="Sarmad Alvi" userId="b704535d3b4bef12" providerId="LiveId" clId="{8D7F55E7-01F2-4709-8624-67B5D3EC9459}" dt="2024-04-06T12:47:04.045" v="2079" actId="20577"/>
        <pc:sldMkLst>
          <pc:docMk/>
          <pc:sldMk cId="2702247171" sldId="307"/>
        </pc:sldMkLst>
        <pc:spChg chg="mod">
          <ac:chgData name="Sarmad Alvi" userId="b704535d3b4bef12" providerId="LiveId" clId="{8D7F55E7-01F2-4709-8624-67B5D3EC9459}" dt="2024-04-03T22:27:06.722" v="478" actId="20577"/>
          <ac:spMkLst>
            <pc:docMk/>
            <pc:sldMk cId="2702247171" sldId="307"/>
            <ac:spMk id="2" creationId="{9635F5E3-2B1C-7C0A-8581-67A9052D13AA}"/>
          </ac:spMkLst>
        </pc:spChg>
        <pc:spChg chg="mod">
          <ac:chgData name="Sarmad Alvi" userId="b704535d3b4bef12" providerId="LiveId" clId="{8D7F55E7-01F2-4709-8624-67B5D3EC9459}" dt="2024-04-06T03:31:42.750" v="1646" actId="20577"/>
          <ac:spMkLst>
            <pc:docMk/>
            <pc:sldMk cId="2702247171" sldId="307"/>
            <ac:spMk id="3" creationId="{950EEF9D-D786-F0FF-AF02-0969A07E3B09}"/>
          </ac:spMkLst>
        </pc:spChg>
        <pc:spChg chg="mod">
          <ac:chgData name="Sarmad Alvi" userId="b704535d3b4bef12" providerId="LiveId" clId="{8D7F55E7-01F2-4709-8624-67B5D3EC9459}" dt="2024-04-06T05:05:09.558" v="1782" actId="1076"/>
          <ac:spMkLst>
            <pc:docMk/>
            <pc:sldMk cId="2702247171" sldId="307"/>
            <ac:spMk id="7" creationId="{15C07C41-A7EA-5B2E-4D29-111EA2FFC725}"/>
          </ac:spMkLst>
        </pc:spChg>
        <pc:spChg chg="mod">
          <ac:chgData name="Sarmad Alvi" userId="b704535d3b4bef12" providerId="LiveId" clId="{8D7F55E7-01F2-4709-8624-67B5D3EC9459}" dt="2024-04-06T12:47:04.045" v="2079" actId="20577"/>
          <ac:spMkLst>
            <pc:docMk/>
            <pc:sldMk cId="2702247171" sldId="307"/>
            <ac:spMk id="8" creationId="{8005F21C-1570-4D31-FF9C-BB9F6291D29E}"/>
          </ac:spMkLst>
        </pc:spChg>
        <pc:spChg chg="mod">
          <ac:chgData name="Sarmad Alvi" userId="b704535d3b4bef12" providerId="LiveId" clId="{8D7F55E7-01F2-4709-8624-67B5D3EC9459}" dt="2024-04-06T05:05:16.462" v="1785" actId="1076"/>
          <ac:spMkLst>
            <pc:docMk/>
            <pc:sldMk cId="2702247171" sldId="307"/>
            <ac:spMk id="9" creationId="{12F6A8CC-8827-A4ED-13C9-A301C0B3198B}"/>
          </ac:spMkLst>
        </pc:spChg>
        <pc:picChg chg="add mod">
          <ac:chgData name="Sarmad Alvi" userId="b704535d3b4bef12" providerId="LiveId" clId="{8D7F55E7-01F2-4709-8624-67B5D3EC9459}" dt="2024-04-06T02:12:45.113" v="1533" actId="14100"/>
          <ac:picMkLst>
            <pc:docMk/>
            <pc:sldMk cId="2702247171" sldId="307"/>
            <ac:picMk id="4" creationId="{7E994D34-4F1E-788F-6FAB-830553BB1E2F}"/>
          </ac:picMkLst>
        </pc:picChg>
        <pc:picChg chg="mod">
          <ac:chgData name="Sarmad Alvi" userId="b704535d3b4bef12" providerId="LiveId" clId="{8D7F55E7-01F2-4709-8624-67B5D3EC9459}" dt="2024-04-06T02:14:27.022" v="1569" actId="1076"/>
          <ac:picMkLst>
            <pc:docMk/>
            <pc:sldMk cId="2702247171" sldId="307"/>
            <ac:picMk id="5" creationId="{F381BADB-7E0F-1839-7ABB-FB1D0A0B9918}"/>
          </ac:picMkLst>
        </pc:picChg>
      </pc:sldChg>
      <pc:sldMasterChg chg="modSp addSldLayout delSldLayout modSldLayout">
        <pc:chgData name="Sarmad Alvi" userId="b704535d3b4bef12" providerId="LiveId" clId="{8D7F55E7-01F2-4709-8624-67B5D3EC9459}" dt="2024-04-06T05:42:34.648" v="1933"/>
        <pc:sldMasterMkLst>
          <pc:docMk/>
          <pc:sldMasterMk cId="1965934658" sldId="2147483648"/>
        </pc:sldMasterMkLst>
        <pc:spChg chg="mod">
          <ac:chgData name="Sarmad Alvi" userId="b704535d3b4bef12" providerId="LiveId" clId="{8D7F55E7-01F2-4709-8624-67B5D3EC9459}" dt="2024-04-06T03:25:57.730" v="1578" actId="207"/>
          <ac:spMkLst>
            <pc:docMk/>
            <pc:sldMasterMk cId="1965934658" sldId="2147483648"/>
            <ac:spMk id="6" creationId="{A1801085-7B28-048D-E3D3-9C3614268DA7}"/>
          </ac:spMkLst>
        </pc:spChg>
        <pc:sldLayoutChg chg="addSp modSp">
          <pc:chgData name="Sarmad Alvi" userId="b704535d3b4bef12" providerId="LiveId" clId="{8D7F55E7-01F2-4709-8624-67B5D3EC9459}" dt="2024-04-06T05:42:31.176" v="1932"/>
          <pc:sldLayoutMkLst>
            <pc:docMk/>
            <pc:sldMasterMk cId="1965934658" sldId="2147483648"/>
            <pc:sldLayoutMk cId="1563727740" sldId="2147483649"/>
          </pc:sldLayoutMkLst>
          <pc:spChg chg="add mod">
            <ac:chgData name="Sarmad Alvi" userId="b704535d3b4bef12" providerId="LiveId" clId="{8D7F55E7-01F2-4709-8624-67B5D3EC9459}" dt="2024-04-06T05:42:31.176" v="1932"/>
            <ac:spMkLst>
              <pc:docMk/>
              <pc:sldMasterMk cId="1965934658" sldId="2147483648"/>
              <pc:sldLayoutMk cId="1563727740" sldId="2147483649"/>
              <ac:spMk id="4" creationId="{CF6B6C03-53C0-F084-BB2B-441EFBDDF645}"/>
            </ac:spMkLst>
          </pc:spChg>
          <pc:spChg chg="add mod">
            <ac:chgData name="Sarmad Alvi" userId="b704535d3b4bef12" providerId="LiveId" clId="{8D7F55E7-01F2-4709-8624-67B5D3EC9459}" dt="2024-04-06T05:42:31.176" v="1932"/>
            <ac:spMkLst>
              <pc:docMk/>
              <pc:sldMasterMk cId="1965934658" sldId="2147483648"/>
              <pc:sldLayoutMk cId="1563727740" sldId="2147483649"/>
              <ac:spMk id="5" creationId="{1528B2A3-01A1-DB36-BA0D-EF19C2FD5276}"/>
            </ac:spMkLst>
          </pc:spChg>
          <pc:spChg chg="add mod">
            <ac:chgData name="Sarmad Alvi" userId="b704535d3b4bef12" providerId="LiveId" clId="{8D7F55E7-01F2-4709-8624-67B5D3EC9459}" dt="2024-04-06T05:42:31.176" v="1932"/>
            <ac:spMkLst>
              <pc:docMk/>
              <pc:sldMasterMk cId="1965934658" sldId="2147483648"/>
              <pc:sldLayoutMk cId="1563727740" sldId="2147483649"/>
              <ac:spMk id="6" creationId="{B9BCDC35-4B69-23DE-56CB-D42454BB3726}"/>
            </ac:spMkLst>
          </pc:spChg>
        </pc:sldLayoutChg>
        <pc:sldLayoutChg chg="addSp modSp">
          <pc:chgData name="Sarmad Alvi" userId="b704535d3b4bef12" providerId="LiveId" clId="{8D7F55E7-01F2-4709-8624-67B5D3EC9459}" dt="2024-04-06T05:42:11.916" v="1930"/>
          <pc:sldLayoutMkLst>
            <pc:docMk/>
            <pc:sldMasterMk cId="1965934658" sldId="2147483648"/>
            <pc:sldLayoutMk cId="2587894702" sldId="2147483650"/>
          </pc:sldLayoutMkLst>
          <pc:spChg chg="add mod">
            <ac:chgData name="Sarmad Alvi" userId="b704535d3b4bef12" providerId="LiveId" clId="{8D7F55E7-01F2-4709-8624-67B5D3EC9459}" dt="2024-04-06T05:42:11.916" v="1930"/>
            <ac:spMkLst>
              <pc:docMk/>
              <pc:sldMasterMk cId="1965934658" sldId="2147483648"/>
              <pc:sldLayoutMk cId="2587894702" sldId="2147483650"/>
              <ac:spMk id="4" creationId="{08B11A97-2063-E27F-2147-683665AF353C}"/>
            </ac:spMkLst>
          </pc:spChg>
          <pc:spChg chg="add mod">
            <ac:chgData name="Sarmad Alvi" userId="b704535d3b4bef12" providerId="LiveId" clId="{8D7F55E7-01F2-4709-8624-67B5D3EC9459}" dt="2024-04-06T05:42:11.916" v="1930"/>
            <ac:spMkLst>
              <pc:docMk/>
              <pc:sldMasterMk cId="1965934658" sldId="2147483648"/>
              <pc:sldLayoutMk cId="2587894702" sldId="2147483650"/>
              <ac:spMk id="5" creationId="{8CE4B5DA-B9F4-65CD-63D1-BBEEDCE1901C}"/>
            </ac:spMkLst>
          </pc:spChg>
          <pc:spChg chg="add mod">
            <ac:chgData name="Sarmad Alvi" userId="b704535d3b4bef12" providerId="LiveId" clId="{8D7F55E7-01F2-4709-8624-67B5D3EC9459}" dt="2024-04-06T05:42:11.916" v="1930"/>
            <ac:spMkLst>
              <pc:docMk/>
              <pc:sldMasterMk cId="1965934658" sldId="2147483648"/>
              <pc:sldLayoutMk cId="2587894702" sldId="2147483650"/>
              <ac:spMk id="6" creationId="{96568538-AB93-B425-DD59-6AA69803EA87}"/>
            </ac:spMkLst>
          </pc:spChg>
        </pc:sldLayoutChg>
        <pc:sldLayoutChg chg="addSp modSp">
          <pc:chgData name="Sarmad Alvi" userId="b704535d3b4bef12" providerId="LiveId" clId="{8D7F55E7-01F2-4709-8624-67B5D3EC9459}" dt="2024-04-06T05:42:19.461" v="1931"/>
          <pc:sldLayoutMkLst>
            <pc:docMk/>
            <pc:sldMasterMk cId="1965934658" sldId="2147483648"/>
            <pc:sldLayoutMk cId="2845438103" sldId="2147483652"/>
          </pc:sldLayoutMkLst>
          <pc:spChg chg="add mod">
            <ac:chgData name="Sarmad Alvi" userId="b704535d3b4bef12" providerId="LiveId" clId="{8D7F55E7-01F2-4709-8624-67B5D3EC9459}" dt="2024-04-06T05:42:19.461" v="1931"/>
            <ac:spMkLst>
              <pc:docMk/>
              <pc:sldMasterMk cId="1965934658" sldId="2147483648"/>
              <pc:sldLayoutMk cId="2845438103" sldId="2147483652"/>
              <ac:spMk id="3" creationId="{03807886-783A-B4D2-4225-5907EF8E8743}"/>
            </ac:spMkLst>
          </pc:spChg>
          <pc:spChg chg="add mod">
            <ac:chgData name="Sarmad Alvi" userId="b704535d3b4bef12" providerId="LiveId" clId="{8D7F55E7-01F2-4709-8624-67B5D3EC9459}" dt="2024-04-06T05:42:19.461" v="1931"/>
            <ac:spMkLst>
              <pc:docMk/>
              <pc:sldMasterMk cId="1965934658" sldId="2147483648"/>
              <pc:sldLayoutMk cId="2845438103" sldId="2147483652"/>
              <ac:spMk id="5" creationId="{0A6AE196-BF72-3CA0-171C-C9B86FC304CC}"/>
            </ac:spMkLst>
          </pc:spChg>
          <pc:spChg chg="add mod">
            <ac:chgData name="Sarmad Alvi" userId="b704535d3b4bef12" providerId="LiveId" clId="{8D7F55E7-01F2-4709-8624-67B5D3EC9459}" dt="2024-04-06T05:42:19.461" v="1931"/>
            <ac:spMkLst>
              <pc:docMk/>
              <pc:sldMasterMk cId="1965934658" sldId="2147483648"/>
              <pc:sldLayoutMk cId="2845438103" sldId="2147483652"/>
              <ac:spMk id="6" creationId="{DF8EFD37-CFCC-C614-AFB9-B0C4F047E4E0}"/>
            </ac:spMkLst>
          </pc:spChg>
        </pc:sldLayoutChg>
        <pc:sldLayoutChg chg="addSp modSp">
          <pc:chgData name="Sarmad Alvi" userId="b704535d3b4bef12" providerId="LiveId" clId="{8D7F55E7-01F2-4709-8624-67B5D3EC9459}" dt="2024-04-06T05:42:34.648" v="1933"/>
          <pc:sldLayoutMkLst>
            <pc:docMk/>
            <pc:sldMasterMk cId="1965934658" sldId="2147483648"/>
            <pc:sldLayoutMk cId="1924186377" sldId="2147483659"/>
          </pc:sldLayoutMkLst>
          <pc:spChg chg="add mod">
            <ac:chgData name="Sarmad Alvi" userId="b704535d3b4bef12" providerId="LiveId" clId="{8D7F55E7-01F2-4709-8624-67B5D3EC9459}" dt="2024-04-06T05:42:34.648" v="1933"/>
            <ac:spMkLst>
              <pc:docMk/>
              <pc:sldMasterMk cId="1965934658" sldId="2147483648"/>
              <pc:sldLayoutMk cId="1924186377" sldId="2147483659"/>
              <ac:spMk id="4" creationId="{95B226C4-6BC6-93EE-D86C-4ADBE5551F98}"/>
            </ac:spMkLst>
          </pc:spChg>
          <pc:spChg chg="add mod">
            <ac:chgData name="Sarmad Alvi" userId="b704535d3b4bef12" providerId="LiveId" clId="{8D7F55E7-01F2-4709-8624-67B5D3EC9459}" dt="2024-04-06T05:42:34.648" v="1933"/>
            <ac:spMkLst>
              <pc:docMk/>
              <pc:sldMasterMk cId="1965934658" sldId="2147483648"/>
              <pc:sldLayoutMk cId="1924186377" sldId="2147483659"/>
              <ac:spMk id="5" creationId="{06892E53-A420-AF73-7121-F2368EC3CDE2}"/>
            </ac:spMkLst>
          </pc:spChg>
          <pc:spChg chg="add mod">
            <ac:chgData name="Sarmad Alvi" userId="b704535d3b4bef12" providerId="LiveId" clId="{8D7F55E7-01F2-4709-8624-67B5D3EC9459}" dt="2024-04-06T05:42:34.648" v="1933"/>
            <ac:spMkLst>
              <pc:docMk/>
              <pc:sldMasterMk cId="1965934658" sldId="2147483648"/>
              <pc:sldLayoutMk cId="1924186377" sldId="2147483659"/>
              <ac:spMk id="6" creationId="{A9CAE96A-172F-B865-4595-F0AF4990F5EB}"/>
            </ac:spMkLst>
          </pc:spChg>
        </pc:sldLayoutChg>
        <pc:sldLayoutChg chg="addSp modSp">
          <pc:chgData name="Sarmad Alvi" userId="b704535d3b4bef12" providerId="LiveId" clId="{8D7F55E7-01F2-4709-8624-67B5D3EC9459}" dt="2024-04-06T03:29:38.269" v="1585"/>
          <pc:sldLayoutMkLst>
            <pc:docMk/>
            <pc:sldMasterMk cId="1965934658" sldId="2147483648"/>
            <pc:sldLayoutMk cId="1914388044" sldId="2147483660"/>
          </pc:sldLayoutMkLst>
          <pc:spChg chg="add mod">
            <ac:chgData name="Sarmad Alvi" userId="b704535d3b4bef12" providerId="LiveId" clId="{8D7F55E7-01F2-4709-8624-67B5D3EC9459}" dt="2024-04-06T03:29:38.269" v="1585"/>
            <ac:spMkLst>
              <pc:docMk/>
              <pc:sldMasterMk cId="1965934658" sldId="2147483648"/>
              <pc:sldLayoutMk cId="1914388044" sldId="2147483660"/>
              <ac:spMk id="4" creationId="{82E835BE-B136-CEF1-251B-013B95B00C97}"/>
            </ac:spMkLst>
          </pc:spChg>
          <pc:spChg chg="add mod">
            <ac:chgData name="Sarmad Alvi" userId="b704535d3b4bef12" providerId="LiveId" clId="{8D7F55E7-01F2-4709-8624-67B5D3EC9459}" dt="2024-04-06T03:29:38.269" v="1585"/>
            <ac:spMkLst>
              <pc:docMk/>
              <pc:sldMasterMk cId="1965934658" sldId="2147483648"/>
              <pc:sldLayoutMk cId="1914388044" sldId="2147483660"/>
              <ac:spMk id="5" creationId="{70956395-72BF-8506-200F-DE6E46C11710}"/>
            </ac:spMkLst>
          </pc:spChg>
          <pc:spChg chg="add mod">
            <ac:chgData name="Sarmad Alvi" userId="b704535d3b4bef12" providerId="LiveId" clId="{8D7F55E7-01F2-4709-8624-67B5D3EC9459}" dt="2024-04-06T03:29:38.269" v="1585"/>
            <ac:spMkLst>
              <pc:docMk/>
              <pc:sldMasterMk cId="1965934658" sldId="2147483648"/>
              <pc:sldLayoutMk cId="1914388044" sldId="2147483660"/>
              <ac:spMk id="6" creationId="{B61DDFB7-DDAF-6BF2-3604-92A2696BD643}"/>
            </ac:spMkLst>
          </pc:spChg>
        </pc:sldLayoutChg>
        <pc:sldLayoutChg chg="new del mod">
          <pc:chgData name="Sarmad Alvi" userId="b704535d3b4bef12" providerId="LiveId" clId="{8D7F55E7-01F2-4709-8624-67B5D3EC9459}" dt="2024-04-06T03:27:55.387" v="1582" actId="11236"/>
          <pc:sldLayoutMkLst>
            <pc:docMk/>
            <pc:sldMasterMk cId="1965934658" sldId="2147483648"/>
            <pc:sldLayoutMk cId="2504632215" sldId="2147483667"/>
          </pc:sldLayoutMkLst>
        </pc:sldLayoutChg>
        <pc:sldLayoutChg chg="new del mod">
          <pc:chgData name="Sarmad Alvi" userId="b704535d3b4bef12" providerId="LiveId" clId="{8D7F55E7-01F2-4709-8624-67B5D3EC9459}" dt="2024-04-06T03:29:36.184" v="1584" actId="11236"/>
          <pc:sldLayoutMkLst>
            <pc:docMk/>
            <pc:sldMasterMk cId="1965934658" sldId="2147483648"/>
            <pc:sldLayoutMk cId="2562369108" sldId="2147483667"/>
          </pc:sldLayoutMkLst>
        </pc:sldLayoutChg>
      </pc:sldMasterChg>
      <pc:sldMasterChg chg="new del mod addSldLayout delSldLayout">
        <pc:chgData name="Sarmad Alvi" userId="b704535d3b4bef12" providerId="LiveId" clId="{8D7F55E7-01F2-4709-8624-67B5D3EC9459}" dt="2024-04-06T03:27:50.514" v="1580" actId="6938"/>
        <pc:sldMasterMkLst>
          <pc:docMk/>
          <pc:sldMasterMk cId="3561704416" sldId="2147483667"/>
        </pc:sldMasterMkLst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2275299941" sldId="2147483668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927675688" sldId="2147483669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2259698198" sldId="2147483670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2638704165" sldId="2147483671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3411367422" sldId="2147483672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2550253351" sldId="2147483673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1799692786" sldId="2147483674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157878289" sldId="2147483675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4177124601" sldId="2147483676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2755671540" sldId="2147483677"/>
          </pc:sldLayoutMkLst>
        </pc:sldLayoutChg>
        <pc:sldLayoutChg chg="new del replId">
          <pc:chgData name="Sarmad Alvi" userId="b704535d3b4bef12" providerId="LiveId" clId="{8D7F55E7-01F2-4709-8624-67B5D3EC9459}" dt="2024-04-06T03:27:50.514" v="1580" actId="6938"/>
          <pc:sldLayoutMkLst>
            <pc:docMk/>
            <pc:sldMasterMk cId="3561704416" sldId="2147483667"/>
            <pc:sldLayoutMk cId="2484218884" sldId="2147483678"/>
          </pc:sldLayoutMkLst>
        </pc:sldLayoutChg>
      </pc:sldMasterChg>
    </pc:docChg>
  </pc:docChgLst>
  <pc:docChgLst>
    <pc:chgData name="Sarmad Alvi" userId="b704535d3b4bef12" providerId="Windows Live" clId="Web-{FE6BFE94-1796-4942-8F7B-231EBE2CFCDB}"/>
    <pc:docChg chg="modSld">
      <pc:chgData name="Sarmad Alvi" userId="b704535d3b4bef12" providerId="Windows Live" clId="Web-{FE6BFE94-1796-4942-8F7B-231EBE2CFCDB}" dt="2024-04-03T00:08:38.355" v="6" actId="20577"/>
      <pc:docMkLst>
        <pc:docMk/>
      </pc:docMkLst>
      <pc:sldChg chg="modSp">
        <pc:chgData name="Sarmad Alvi" userId="b704535d3b4bef12" providerId="Windows Live" clId="Web-{FE6BFE94-1796-4942-8F7B-231EBE2CFCDB}" dt="2024-04-03T00:08:38.355" v="6" actId="20577"/>
        <pc:sldMkLst>
          <pc:docMk/>
          <pc:sldMk cId="970661945" sldId="302"/>
        </pc:sldMkLst>
        <pc:spChg chg="mod">
          <ac:chgData name="Sarmad Alvi" userId="b704535d3b4bef12" providerId="Windows Live" clId="Web-{FE6BFE94-1796-4942-8F7B-231EBE2CFCDB}" dt="2024-04-03T00:08:38.355" v="6" actId="20577"/>
          <ac:spMkLst>
            <pc:docMk/>
            <pc:sldMk cId="970661945" sldId="302"/>
            <ac:spMk id="4" creationId="{F5C4747C-DE02-A253-0174-FAD9DBE15138}"/>
          </ac:spMkLst>
        </pc:spChg>
      </pc:sldChg>
    </pc:docChg>
  </pc:docChgLst>
  <pc:docChgLst>
    <pc:chgData name="Mubashir Hussain" userId="26b4f1050d8d5144" providerId="Windows Live" clId="Web-{C9595402-38D3-4A40-BB62-868DF9954867}"/>
    <pc:docChg chg="modSld">
      <pc:chgData name="Mubashir Hussain" userId="26b4f1050d8d5144" providerId="Windows Live" clId="Web-{C9595402-38D3-4A40-BB62-868DF9954867}" dt="2024-04-05T17:35:01.289" v="1701"/>
      <pc:docMkLst>
        <pc:docMk/>
      </pc:docMkLst>
      <pc:sldChg chg="modSp modNotes">
        <pc:chgData name="Mubashir Hussain" userId="26b4f1050d8d5144" providerId="Windows Live" clId="Web-{C9595402-38D3-4A40-BB62-868DF9954867}" dt="2024-04-05T17:13:26.345" v="1345"/>
        <pc:sldMkLst>
          <pc:docMk/>
          <pc:sldMk cId="3666674671" sldId="261"/>
        </pc:sldMkLst>
        <pc:spChg chg="mod">
          <ac:chgData name="Mubashir Hussain" userId="26b4f1050d8d5144" providerId="Windows Live" clId="Web-{C9595402-38D3-4A40-BB62-868DF9954867}" dt="2024-04-05T17:10:21.887" v="1279" actId="20577"/>
          <ac:spMkLst>
            <pc:docMk/>
            <pc:sldMk cId="3666674671" sldId="261"/>
            <ac:spMk id="9" creationId="{0B9CF4E9-7200-BCDF-B8F0-82A7074CCAE7}"/>
          </ac:spMkLst>
        </pc:spChg>
      </pc:sldChg>
      <pc:sldChg chg="modNotes">
        <pc:chgData name="Mubashir Hussain" userId="26b4f1050d8d5144" providerId="Windows Live" clId="Web-{C9595402-38D3-4A40-BB62-868DF9954867}" dt="2024-04-05T16:57:12.849" v="1263"/>
        <pc:sldMkLst>
          <pc:docMk/>
          <pc:sldMk cId="1672017990" sldId="284"/>
        </pc:sldMkLst>
      </pc:sldChg>
      <pc:sldChg chg="modNotes">
        <pc:chgData name="Mubashir Hussain" userId="26b4f1050d8d5144" providerId="Windows Live" clId="Web-{C9595402-38D3-4A40-BB62-868DF9954867}" dt="2024-04-05T17:35:01.289" v="1701"/>
        <pc:sldMkLst>
          <pc:docMk/>
          <pc:sldMk cId="3558870228" sldId="294"/>
        </pc:sldMkLst>
      </pc:sldChg>
      <pc:sldChg chg="modSp modNotes">
        <pc:chgData name="Mubashir Hussain" userId="26b4f1050d8d5144" providerId="Windows Live" clId="Web-{C9595402-38D3-4A40-BB62-868DF9954867}" dt="2024-04-05T16:37:40.299" v="438" actId="1076"/>
        <pc:sldMkLst>
          <pc:docMk/>
          <pc:sldMk cId="331250635" sldId="296"/>
        </pc:sldMkLst>
        <pc:spChg chg="mod">
          <ac:chgData name="Mubashir Hussain" userId="26b4f1050d8d5144" providerId="Windows Live" clId="Web-{C9595402-38D3-4A40-BB62-868DF9954867}" dt="2024-04-05T16:37:40.299" v="438" actId="1076"/>
          <ac:spMkLst>
            <pc:docMk/>
            <pc:sldMk cId="331250635" sldId="296"/>
            <ac:spMk id="4" creationId="{CCD70CA5-B2AA-73C2-A7CD-1316FC09A9FE}"/>
          </ac:spMkLst>
        </pc:spChg>
      </pc:sldChg>
      <pc:sldChg chg="modNotes">
        <pc:chgData name="Mubashir Hussain" userId="26b4f1050d8d5144" providerId="Windows Live" clId="Web-{C9595402-38D3-4A40-BB62-868DF9954867}" dt="2024-04-05T16:52:20.606" v="1234"/>
        <pc:sldMkLst>
          <pc:docMk/>
          <pc:sldMk cId="3611293757" sldId="297"/>
        </pc:sldMkLst>
      </pc:sldChg>
      <pc:sldChg chg="modNotes">
        <pc:chgData name="Mubashir Hussain" userId="26b4f1050d8d5144" providerId="Windows Live" clId="Web-{C9595402-38D3-4A40-BB62-868DF9954867}" dt="2024-04-05T16:51:51.714" v="1218"/>
        <pc:sldMkLst>
          <pc:docMk/>
          <pc:sldMk cId="1709758396" sldId="299"/>
        </pc:sldMkLst>
      </pc:sldChg>
    </pc:docChg>
  </pc:docChgLst>
  <pc:docChgLst>
    <pc:chgData name="Guest User" providerId="Windows Live" clId="Web-{B2CBDB8A-5567-47DF-82A1-43295CB2E51D}"/>
    <pc:docChg chg="addSld delSld modSld">
      <pc:chgData name="Guest User" userId="" providerId="Windows Live" clId="Web-{B2CBDB8A-5567-47DF-82A1-43295CB2E51D}" dt="2024-04-05T15:03:56.483" v="573"/>
      <pc:docMkLst>
        <pc:docMk/>
      </pc:docMkLst>
      <pc:sldChg chg="modSp">
        <pc:chgData name="Guest User" userId="" providerId="Windows Live" clId="Web-{B2CBDB8A-5567-47DF-82A1-43295CB2E51D}" dt="2024-04-05T14:56:24.721" v="281" actId="20577"/>
        <pc:sldMkLst>
          <pc:docMk/>
          <pc:sldMk cId="3666674671" sldId="261"/>
        </pc:sldMkLst>
        <pc:spChg chg="mod">
          <ac:chgData name="Guest User" userId="" providerId="Windows Live" clId="Web-{B2CBDB8A-5567-47DF-82A1-43295CB2E51D}" dt="2024-04-05T14:56:24.721" v="281" actId="20577"/>
          <ac:spMkLst>
            <pc:docMk/>
            <pc:sldMk cId="3666674671" sldId="261"/>
            <ac:spMk id="9" creationId="{0B9CF4E9-7200-BCDF-B8F0-82A7074CCAE7}"/>
          </ac:spMkLst>
        </pc:spChg>
      </pc:sldChg>
      <pc:sldChg chg="modSp modNotes">
        <pc:chgData name="Guest User" userId="" providerId="Windows Live" clId="Web-{B2CBDB8A-5567-47DF-82A1-43295CB2E51D}" dt="2024-04-05T15:01:01.869" v="297"/>
        <pc:sldMkLst>
          <pc:docMk/>
          <pc:sldMk cId="1672017990" sldId="284"/>
        </pc:sldMkLst>
        <pc:spChg chg="mod">
          <ac:chgData name="Guest User" userId="" providerId="Windows Live" clId="Web-{B2CBDB8A-5567-47DF-82A1-43295CB2E51D}" dt="2024-04-05T14:46:18.205" v="4" actId="20577"/>
          <ac:spMkLst>
            <pc:docMk/>
            <pc:sldMk cId="1672017990" sldId="284"/>
            <ac:spMk id="2" creationId="{081AD706-11EF-C258-EBD5-C4EEFEAACF16}"/>
          </ac:spMkLst>
        </pc:spChg>
      </pc:sldChg>
      <pc:sldChg chg="modSp">
        <pc:chgData name="Guest User" userId="" providerId="Windows Live" clId="Web-{B2CBDB8A-5567-47DF-82A1-43295CB2E51D}" dt="2024-04-05T14:57:18.629" v="289" actId="20577"/>
        <pc:sldMkLst>
          <pc:docMk/>
          <pc:sldMk cId="3558870228" sldId="294"/>
        </pc:sldMkLst>
        <pc:spChg chg="mod">
          <ac:chgData name="Guest User" userId="" providerId="Windows Live" clId="Web-{B2CBDB8A-5567-47DF-82A1-43295CB2E51D}" dt="2024-04-05T14:57:18.629" v="289" actId="20577"/>
          <ac:spMkLst>
            <pc:docMk/>
            <pc:sldMk cId="3558870228" sldId="294"/>
            <ac:spMk id="5" creationId="{0E1EA849-872F-D756-E99D-4032BDDCDEFC}"/>
          </ac:spMkLst>
        </pc:spChg>
      </pc:sldChg>
      <pc:sldChg chg="modSp modNotes">
        <pc:chgData name="Guest User" userId="" providerId="Windows Live" clId="Web-{B2CBDB8A-5567-47DF-82A1-43295CB2E51D}" dt="2024-04-05T15:03:56.483" v="573"/>
        <pc:sldMkLst>
          <pc:docMk/>
          <pc:sldMk cId="811581378" sldId="295"/>
        </pc:sldMkLst>
        <pc:spChg chg="mod">
          <ac:chgData name="Guest User" userId="" providerId="Windows Live" clId="Web-{B2CBDB8A-5567-47DF-82A1-43295CB2E51D}" dt="2024-04-05T15:03:56.483" v="573"/>
          <ac:spMkLst>
            <pc:docMk/>
            <pc:sldMk cId="811581378" sldId="295"/>
            <ac:spMk id="3" creationId="{992EC4A8-49EE-CF82-CFDC-BA9308ED0D65}"/>
          </ac:spMkLst>
        </pc:spChg>
      </pc:sldChg>
      <pc:sldChg chg="modSp">
        <pc:chgData name="Guest User" userId="" providerId="Windows Live" clId="Web-{B2CBDB8A-5567-47DF-82A1-43295CB2E51D}" dt="2024-04-05T14:49:03.928" v="131" actId="20577"/>
        <pc:sldMkLst>
          <pc:docMk/>
          <pc:sldMk cId="331250635" sldId="296"/>
        </pc:sldMkLst>
        <pc:spChg chg="mod">
          <ac:chgData name="Guest User" userId="" providerId="Windows Live" clId="Web-{B2CBDB8A-5567-47DF-82A1-43295CB2E51D}" dt="2024-04-05T14:49:03.928" v="131" actId="20577"/>
          <ac:spMkLst>
            <pc:docMk/>
            <pc:sldMk cId="331250635" sldId="296"/>
            <ac:spMk id="4" creationId="{CCD70CA5-B2AA-73C2-A7CD-1316FC09A9FE}"/>
          </ac:spMkLst>
        </pc:spChg>
      </pc:sldChg>
      <pc:sldChg chg="modSp">
        <pc:chgData name="Guest User" userId="" providerId="Windows Live" clId="Web-{B2CBDB8A-5567-47DF-82A1-43295CB2E51D}" dt="2024-04-05T14:57:26.707" v="290" actId="20577"/>
        <pc:sldMkLst>
          <pc:docMk/>
          <pc:sldMk cId="3839792132" sldId="298"/>
        </pc:sldMkLst>
        <pc:spChg chg="mod">
          <ac:chgData name="Guest User" userId="" providerId="Windows Live" clId="Web-{B2CBDB8A-5567-47DF-82A1-43295CB2E51D}" dt="2024-04-05T14:57:26.707" v="290" actId="20577"/>
          <ac:spMkLst>
            <pc:docMk/>
            <pc:sldMk cId="3839792132" sldId="298"/>
            <ac:spMk id="3" creationId="{3B0E977A-9380-DF9D-CC75-0ACE8C14BF09}"/>
          </ac:spMkLst>
        </pc:spChg>
      </pc:sldChg>
      <pc:sldChg chg="modSp">
        <pc:chgData name="Guest User" userId="" providerId="Windows Live" clId="Web-{B2CBDB8A-5567-47DF-82A1-43295CB2E51D}" dt="2024-04-05T14:56:34.690" v="282" actId="20577"/>
        <pc:sldMkLst>
          <pc:docMk/>
          <pc:sldMk cId="1709758396" sldId="299"/>
        </pc:sldMkLst>
        <pc:spChg chg="mod">
          <ac:chgData name="Guest User" userId="" providerId="Windows Live" clId="Web-{B2CBDB8A-5567-47DF-82A1-43295CB2E51D}" dt="2024-04-05T14:56:34.690" v="282" actId="20577"/>
          <ac:spMkLst>
            <pc:docMk/>
            <pc:sldMk cId="1709758396" sldId="299"/>
            <ac:spMk id="4" creationId="{CACA8F82-1FF2-2375-6EFC-59E3E03EAF6F}"/>
          </ac:spMkLst>
        </pc:spChg>
      </pc:sldChg>
      <pc:sldChg chg="modSp">
        <pc:chgData name="Guest User" userId="" providerId="Windows Live" clId="Web-{B2CBDB8A-5567-47DF-82A1-43295CB2E51D}" dt="2024-04-05T14:56:42.284" v="283" actId="20577"/>
        <pc:sldMkLst>
          <pc:docMk/>
          <pc:sldMk cId="2041739751" sldId="300"/>
        </pc:sldMkLst>
        <pc:spChg chg="mod">
          <ac:chgData name="Guest User" userId="" providerId="Windows Live" clId="Web-{B2CBDB8A-5567-47DF-82A1-43295CB2E51D}" dt="2024-04-05T14:56:42.284" v="283" actId="20577"/>
          <ac:spMkLst>
            <pc:docMk/>
            <pc:sldMk cId="2041739751" sldId="300"/>
            <ac:spMk id="3" creationId="{950EEF9D-D786-F0FF-AF02-0969A07E3B09}"/>
          </ac:spMkLst>
        </pc:spChg>
      </pc:sldChg>
      <pc:sldChg chg="modSp">
        <pc:chgData name="Guest User" userId="" providerId="Windows Live" clId="Web-{B2CBDB8A-5567-47DF-82A1-43295CB2E51D}" dt="2024-04-05T14:57:01.175" v="284" actId="20577"/>
        <pc:sldMkLst>
          <pc:docMk/>
          <pc:sldMk cId="1667620103" sldId="305"/>
        </pc:sldMkLst>
        <pc:spChg chg="mod">
          <ac:chgData name="Guest User" userId="" providerId="Windows Live" clId="Web-{B2CBDB8A-5567-47DF-82A1-43295CB2E51D}" dt="2024-04-05T14:57:01.175" v="284" actId="20577"/>
          <ac:spMkLst>
            <pc:docMk/>
            <pc:sldMk cId="1667620103" sldId="305"/>
            <ac:spMk id="3" creationId="{950EEF9D-D786-F0FF-AF02-0969A07E3B09}"/>
          </ac:spMkLst>
        </pc:spChg>
      </pc:sldChg>
      <pc:sldChg chg="modSp">
        <pc:chgData name="Guest User" userId="" providerId="Windows Live" clId="Web-{B2CBDB8A-5567-47DF-82A1-43295CB2E51D}" dt="2024-04-05T14:57:08.832" v="286" actId="20577"/>
        <pc:sldMkLst>
          <pc:docMk/>
          <pc:sldMk cId="1853133526" sldId="306"/>
        </pc:sldMkLst>
        <pc:spChg chg="mod">
          <ac:chgData name="Guest User" userId="" providerId="Windows Live" clId="Web-{B2CBDB8A-5567-47DF-82A1-43295CB2E51D}" dt="2024-04-05T14:57:08.832" v="286" actId="20577"/>
          <ac:spMkLst>
            <pc:docMk/>
            <pc:sldMk cId="1853133526" sldId="306"/>
            <ac:spMk id="3" creationId="{950EEF9D-D786-F0FF-AF02-0969A07E3B09}"/>
          </ac:spMkLst>
        </pc:spChg>
      </pc:sldChg>
      <pc:sldChg chg="modSp">
        <pc:chgData name="Guest User" userId="" providerId="Windows Live" clId="Web-{B2CBDB8A-5567-47DF-82A1-43295CB2E51D}" dt="2024-04-05T14:57:05.629" v="285" actId="20577"/>
        <pc:sldMkLst>
          <pc:docMk/>
          <pc:sldMk cId="2702247171" sldId="307"/>
        </pc:sldMkLst>
        <pc:spChg chg="mod">
          <ac:chgData name="Guest User" userId="" providerId="Windows Live" clId="Web-{B2CBDB8A-5567-47DF-82A1-43295CB2E51D}" dt="2024-04-05T14:57:05.629" v="285" actId="20577"/>
          <ac:spMkLst>
            <pc:docMk/>
            <pc:sldMk cId="2702247171" sldId="307"/>
            <ac:spMk id="3" creationId="{950EEF9D-D786-F0FF-AF02-0969A07E3B09}"/>
          </ac:spMkLst>
        </pc:spChg>
      </pc:sldChg>
      <pc:sldChg chg="new del">
        <pc:chgData name="Guest User" userId="" providerId="Windows Live" clId="Web-{B2CBDB8A-5567-47DF-82A1-43295CB2E51D}" dt="2024-04-05T14:49:18.960" v="134"/>
        <pc:sldMkLst>
          <pc:docMk/>
          <pc:sldMk cId="3798483894" sldId="308"/>
        </pc:sldMkLst>
      </pc:sldChg>
      <pc:sldChg chg="modSp add replId">
        <pc:chgData name="Guest User" userId="" providerId="Windows Live" clId="Web-{B2CBDB8A-5567-47DF-82A1-43295CB2E51D}" dt="2024-04-05T15:00:41.119" v="292" actId="20577"/>
        <pc:sldMkLst>
          <pc:docMk/>
          <pc:sldMk cId="1656633973" sldId="309"/>
        </pc:sldMkLst>
        <pc:spChg chg="mod">
          <ac:chgData name="Guest User" userId="" providerId="Windows Live" clId="Web-{B2CBDB8A-5567-47DF-82A1-43295CB2E51D}" dt="2024-04-05T14:49:53.680" v="147" actId="20577"/>
          <ac:spMkLst>
            <pc:docMk/>
            <pc:sldMk cId="1656633973" sldId="309"/>
            <ac:spMk id="2" creationId="{9635F5E3-2B1C-7C0A-8581-67A9052D13AA}"/>
          </ac:spMkLst>
        </pc:spChg>
        <pc:spChg chg="mod">
          <ac:chgData name="Guest User" userId="" providerId="Windows Live" clId="Web-{B2CBDB8A-5567-47DF-82A1-43295CB2E51D}" dt="2024-04-05T15:00:41.119" v="292" actId="20577"/>
          <ac:spMkLst>
            <pc:docMk/>
            <pc:sldMk cId="1656633973" sldId="309"/>
            <ac:spMk id="3" creationId="{3B0E977A-9380-DF9D-CC75-0ACE8C14BF09}"/>
          </ac:spMkLst>
        </pc:spChg>
      </pc:sldChg>
    </pc:docChg>
  </pc:docChgLst>
  <pc:docChgLst>
    <pc:chgData name="Guest User" providerId="Windows Live" clId="Web-{1AEA7D0D-FE44-4715-A030-00B392E6EED5}"/>
    <pc:docChg chg="mod modSld modMainMaster">
      <pc:chgData name="Guest User" userId="" providerId="Windows Live" clId="Web-{1AEA7D0D-FE44-4715-A030-00B392E6EED5}" dt="2024-04-05T17:34:16.503" v="3148"/>
      <pc:docMkLst>
        <pc:docMk/>
      </pc:docMkLst>
      <pc:sldChg chg="addSp modSp modNotes">
        <pc:chgData name="Guest User" userId="" providerId="Windows Live" clId="Web-{1AEA7D0D-FE44-4715-A030-00B392E6EED5}" dt="2024-04-05T17:10:32.337" v="3013" actId="20577"/>
        <pc:sldMkLst>
          <pc:docMk/>
          <pc:sldMk cId="3666674671" sldId="261"/>
        </pc:sldMkLst>
        <pc:spChg chg="add mod">
          <ac:chgData name="Guest User" userId="" providerId="Windows Live" clId="Web-{1AEA7D0D-FE44-4715-A030-00B392E6EED5}" dt="2024-04-05T16:46:30.699" v="2467" actId="14100"/>
          <ac:spMkLst>
            <pc:docMk/>
            <pc:sldMk cId="3666674671" sldId="261"/>
            <ac:spMk id="6" creationId="{F52F377E-81A7-A817-4DDD-0B1F396586D7}"/>
          </ac:spMkLst>
        </pc:spChg>
        <pc:spChg chg="add mod">
          <ac:chgData name="Guest User" userId="" providerId="Windows Live" clId="Web-{1AEA7D0D-FE44-4715-A030-00B392E6EED5}" dt="2024-04-05T16:47:24.263" v="2519" actId="14100"/>
          <ac:spMkLst>
            <pc:docMk/>
            <pc:sldMk cId="3666674671" sldId="261"/>
            <ac:spMk id="7" creationId="{6AAD6EFE-E8EF-3DD8-09A7-569981265D4F}"/>
          </ac:spMkLst>
        </pc:spChg>
        <pc:spChg chg="mod">
          <ac:chgData name="Guest User" userId="" providerId="Windows Live" clId="Web-{1AEA7D0D-FE44-4715-A030-00B392E6EED5}" dt="2024-04-05T17:10:32.337" v="3013" actId="20577"/>
          <ac:spMkLst>
            <pc:docMk/>
            <pc:sldMk cId="3666674671" sldId="261"/>
            <ac:spMk id="9" creationId="{0B9CF4E9-7200-BCDF-B8F0-82A7074CCAE7}"/>
          </ac:spMkLst>
        </pc:spChg>
      </pc:sldChg>
      <pc:sldChg chg="modNotes">
        <pc:chgData name="Guest User" userId="" providerId="Windows Live" clId="Web-{1AEA7D0D-FE44-4715-A030-00B392E6EED5}" dt="2024-04-05T16:58:51.424" v="2940"/>
        <pc:sldMkLst>
          <pc:docMk/>
          <pc:sldMk cId="1672017990" sldId="284"/>
        </pc:sldMkLst>
      </pc:sldChg>
      <pc:sldChg chg="addSp modSp modNotes">
        <pc:chgData name="Guest User" userId="" providerId="Windows Live" clId="Web-{1AEA7D0D-FE44-4715-A030-00B392E6EED5}" dt="2024-04-05T16:52:17.803" v="2853" actId="1076"/>
        <pc:sldMkLst>
          <pc:docMk/>
          <pc:sldMk cId="3558870228" sldId="294"/>
        </pc:sldMkLst>
        <pc:spChg chg="add mod">
          <ac:chgData name="Guest User" userId="" providerId="Windows Live" clId="Web-{1AEA7D0D-FE44-4715-A030-00B392E6EED5}" dt="2024-04-05T16:51:57.224" v="2811" actId="1076"/>
          <ac:spMkLst>
            <pc:docMk/>
            <pc:sldMk cId="3558870228" sldId="294"/>
            <ac:spMk id="4" creationId="{A1C24B8F-8BAD-D857-7175-AA39270714AC}"/>
          </ac:spMkLst>
        </pc:spChg>
        <pc:spChg chg="add mod">
          <ac:chgData name="Guest User" userId="" providerId="Windows Live" clId="Web-{1AEA7D0D-FE44-4715-A030-00B392E6EED5}" dt="2024-04-05T16:52:17.803" v="2853" actId="1076"/>
          <ac:spMkLst>
            <pc:docMk/>
            <pc:sldMk cId="3558870228" sldId="294"/>
            <ac:spMk id="8" creationId="{8AC976AF-7CC3-40EC-3949-9C747E3E2D4B}"/>
          </ac:spMkLst>
        </pc:spChg>
        <pc:picChg chg="mod">
          <ac:chgData name="Guest User" userId="" providerId="Windows Live" clId="Web-{1AEA7D0D-FE44-4715-A030-00B392E6EED5}" dt="2024-04-05T16:51:51.974" v="2809" actId="1076"/>
          <ac:picMkLst>
            <pc:docMk/>
            <pc:sldMk cId="3558870228" sldId="294"/>
            <ac:picMk id="6" creationId="{01D14FEE-F5E6-89AE-B7F8-350F714C1091}"/>
          </ac:picMkLst>
        </pc:picChg>
        <pc:picChg chg="mod">
          <ac:chgData name="Guest User" userId="" providerId="Windows Live" clId="Web-{1AEA7D0D-FE44-4715-A030-00B392E6EED5}" dt="2024-04-05T16:51:17.520" v="2768" actId="1076"/>
          <ac:picMkLst>
            <pc:docMk/>
            <pc:sldMk cId="3558870228" sldId="294"/>
            <ac:picMk id="9" creationId="{639BD016-AC21-1C2E-48F7-E9AB3937F705}"/>
          </ac:picMkLst>
        </pc:picChg>
      </pc:sldChg>
      <pc:sldChg chg="modSp modNotes">
        <pc:chgData name="Guest User" userId="" providerId="Windows Live" clId="Web-{1AEA7D0D-FE44-4715-A030-00B392E6EED5}" dt="2024-04-05T15:07:23.240" v="215"/>
        <pc:sldMkLst>
          <pc:docMk/>
          <pc:sldMk cId="811581378" sldId="295"/>
        </pc:sldMkLst>
        <pc:spChg chg="mod">
          <ac:chgData name="Guest User" userId="" providerId="Windows Live" clId="Web-{1AEA7D0D-FE44-4715-A030-00B392E6EED5}" dt="2024-04-05T15:04:45.313" v="13" actId="20577"/>
          <ac:spMkLst>
            <pc:docMk/>
            <pc:sldMk cId="811581378" sldId="295"/>
            <ac:spMk id="3" creationId="{992EC4A8-49EE-CF82-CFDC-BA9308ED0D65}"/>
          </ac:spMkLst>
        </pc:spChg>
      </pc:sldChg>
      <pc:sldChg chg="modSp modNotes">
        <pc:chgData name="Guest User" userId="" providerId="Windows Live" clId="Web-{1AEA7D0D-FE44-4715-A030-00B392E6EED5}" dt="2024-04-05T16:34:48.990" v="2146" actId="14100"/>
        <pc:sldMkLst>
          <pc:docMk/>
          <pc:sldMk cId="331250635" sldId="296"/>
        </pc:sldMkLst>
        <pc:spChg chg="mod">
          <ac:chgData name="Guest User" userId="" providerId="Windows Live" clId="Web-{1AEA7D0D-FE44-4715-A030-00B392E6EED5}" dt="2024-04-05T16:34:48.990" v="2146" actId="14100"/>
          <ac:spMkLst>
            <pc:docMk/>
            <pc:sldMk cId="331250635" sldId="296"/>
            <ac:spMk id="4" creationId="{CCD70CA5-B2AA-73C2-A7CD-1316FC09A9FE}"/>
          </ac:spMkLst>
        </pc:spChg>
      </pc:sldChg>
      <pc:sldChg chg="addSp modSp modNotes">
        <pc:chgData name="Guest User" userId="" providerId="Windows Live" clId="Web-{1AEA7D0D-FE44-4715-A030-00B392E6EED5}" dt="2024-04-05T16:25:06.348" v="1800"/>
        <pc:sldMkLst>
          <pc:docMk/>
          <pc:sldMk cId="3611293757" sldId="297"/>
        </pc:sldMkLst>
        <pc:spChg chg="add mod">
          <ac:chgData name="Guest User" userId="" providerId="Windows Live" clId="Web-{1AEA7D0D-FE44-4715-A030-00B392E6EED5}" dt="2024-04-05T15:49:00.705" v="921" actId="1076"/>
          <ac:spMkLst>
            <pc:docMk/>
            <pc:sldMk cId="3611293757" sldId="297"/>
            <ac:spMk id="7" creationId="{81E27066-BE28-41FE-E35E-61A5B49338D7}"/>
          </ac:spMkLst>
        </pc:spChg>
        <pc:spChg chg="add mod">
          <ac:chgData name="Guest User" userId="" providerId="Windows Live" clId="Web-{1AEA7D0D-FE44-4715-A030-00B392E6EED5}" dt="2024-04-05T15:49:03.971" v="923" actId="1076"/>
          <ac:spMkLst>
            <pc:docMk/>
            <pc:sldMk cId="3611293757" sldId="297"/>
            <ac:spMk id="9" creationId="{E41FE80D-F399-0542-B201-319168E09922}"/>
          </ac:spMkLst>
        </pc:spChg>
      </pc:sldChg>
      <pc:sldChg chg="modNotes">
        <pc:chgData name="Guest User" userId="" providerId="Windows Live" clId="Web-{1AEA7D0D-FE44-4715-A030-00B392E6EED5}" dt="2024-04-05T16:37:42.558" v="2446"/>
        <pc:sldMkLst>
          <pc:docMk/>
          <pc:sldMk cId="3839792132" sldId="298"/>
        </pc:sldMkLst>
      </pc:sldChg>
      <pc:sldChg chg="addSp modSp modNotes">
        <pc:chgData name="Guest User" userId="" providerId="Windows Live" clId="Web-{1AEA7D0D-FE44-4715-A030-00B392E6EED5}" dt="2024-04-05T16:48:07.405" v="2569" actId="20577"/>
        <pc:sldMkLst>
          <pc:docMk/>
          <pc:sldMk cId="1709758396" sldId="299"/>
        </pc:sldMkLst>
        <pc:spChg chg="add mod">
          <ac:chgData name="Guest User" userId="" providerId="Windows Live" clId="Web-{1AEA7D0D-FE44-4715-A030-00B392E6EED5}" dt="2024-04-05T16:47:57.311" v="2551" actId="1076"/>
          <ac:spMkLst>
            <pc:docMk/>
            <pc:sldMk cId="1709758396" sldId="299"/>
            <ac:spMk id="7" creationId="{887FE1E8-C820-B1A5-4055-31A2A6D7E1F8}"/>
          </ac:spMkLst>
        </pc:spChg>
        <pc:spChg chg="add mod">
          <ac:chgData name="Guest User" userId="" providerId="Windows Live" clId="Web-{1AEA7D0D-FE44-4715-A030-00B392E6EED5}" dt="2024-04-05T16:48:07.405" v="2569" actId="20577"/>
          <ac:spMkLst>
            <pc:docMk/>
            <pc:sldMk cId="1709758396" sldId="299"/>
            <ac:spMk id="9" creationId="{A861CB74-A9FD-61A1-30F4-8901A91A9516}"/>
          </ac:spMkLst>
        </pc:spChg>
        <pc:picChg chg="add mod modCrop">
          <ac:chgData name="Guest User" userId="" providerId="Windows Live" clId="Web-{1AEA7D0D-FE44-4715-A030-00B392E6EED5}" dt="2024-04-05T15:35:14.071" v="824"/>
          <ac:picMkLst>
            <pc:docMk/>
            <pc:sldMk cId="1709758396" sldId="299"/>
            <ac:picMk id="5" creationId="{AB299242-23A8-86AE-AD0C-ACAB676865C5}"/>
          </ac:picMkLst>
        </pc:picChg>
      </pc:sldChg>
      <pc:sldChg chg="addSp modSp modNotes">
        <pc:chgData name="Guest User" userId="" providerId="Windows Live" clId="Web-{1AEA7D0D-FE44-4715-A030-00B392E6EED5}" dt="2024-04-05T17:34:16.503" v="3148"/>
        <pc:sldMkLst>
          <pc:docMk/>
          <pc:sldMk cId="2041739751" sldId="300"/>
        </pc:sldMkLst>
        <pc:spChg chg="add mod">
          <ac:chgData name="Guest User" userId="" providerId="Windows Live" clId="Web-{1AEA7D0D-FE44-4715-A030-00B392E6EED5}" dt="2024-04-05T16:49:05.250" v="2638" actId="1076"/>
          <ac:spMkLst>
            <pc:docMk/>
            <pc:sldMk cId="2041739751" sldId="300"/>
            <ac:spMk id="7" creationId="{45749838-6106-48B0-EDF9-1113CF8D006A}"/>
          </ac:spMkLst>
        </pc:spChg>
        <pc:spChg chg="add mod">
          <ac:chgData name="Guest User" userId="" providerId="Windows Live" clId="Web-{1AEA7D0D-FE44-4715-A030-00B392E6EED5}" dt="2024-04-05T16:48:57.953" v="2636" actId="1076"/>
          <ac:spMkLst>
            <pc:docMk/>
            <pc:sldMk cId="2041739751" sldId="300"/>
            <ac:spMk id="9" creationId="{C2F847D3-F217-0D0D-3930-4C399324C0F2}"/>
          </ac:spMkLst>
        </pc:spChg>
        <pc:picChg chg="add mod">
          <ac:chgData name="Guest User" userId="" providerId="Windows Live" clId="Web-{1AEA7D0D-FE44-4715-A030-00B392E6EED5}" dt="2024-04-05T15:47:19.093" v="897" actId="1076"/>
          <ac:picMkLst>
            <pc:docMk/>
            <pc:sldMk cId="2041739751" sldId="300"/>
            <ac:picMk id="4" creationId="{552F18F8-DC6A-6756-9271-6D71F3EDB28B}"/>
          </ac:picMkLst>
        </pc:picChg>
        <pc:picChg chg="mod">
          <ac:chgData name="Guest User" userId="" providerId="Windows Live" clId="Web-{1AEA7D0D-FE44-4715-A030-00B392E6EED5}" dt="2024-04-05T15:47:16.889" v="896" actId="1076"/>
          <ac:picMkLst>
            <pc:docMk/>
            <pc:sldMk cId="2041739751" sldId="300"/>
            <ac:picMk id="5" creationId="{81692273-2DCE-843E-0DBE-0FF1BD3792BB}"/>
          </ac:picMkLst>
        </pc:picChg>
      </pc:sldChg>
      <pc:sldChg chg="addSp delSp modSp modNotes">
        <pc:chgData name="Guest User" userId="" providerId="Windows Live" clId="Web-{1AEA7D0D-FE44-4715-A030-00B392E6EED5}" dt="2024-04-05T17:02:34.352" v="2943"/>
        <pc:sldMkLst>
          <pc:docMk/>
          <pc:sldMk cId="1664474583" sldId="304"/>
        </pc:sldMkLst>
        <pc:spChg chg="add mod">
          <ac:chgData name="Guest User" userId="" providerId="Windows Live" clId="Web-{1AEA7D0D-FE44-4715-A030-00B392E6EED5}" dt="2024-04-05T15:40:56.722" v="866" actId="1076"/>
          <ac:spMkLst>
            <pc:docMk/>
            <pc:sldMk cId="1664474583" sldId="304"/>
            <ac:spMk id="3" creationId="{BAC0C65E-13EF-916F-EA07-9B8EDE8E2469}"/>
          </ac:spMkLst>
        </pc:spChg>
        <pc:spChg chg="add mod">
          <ac:chgData name="Guest User" userId="" providerId="Windows Live" clId="Web-{1AEA7D0D-FE44-4715-A030-00B392E6EED5}" dt="2024-04-05T15:41:22.941" v="882" actId="20577"/>
          <ac:spMkLst>
            <pc:docMk/>
            <pc:sldMk cId="1664474583" sldId="304"/>
            <ac:spMk id="4" creationId="{B67BB3A6-79BC-CE72-D54D-D8E9AAA1160A}"/>
          </ac:spMkLst>
        </pc:spChg>
        <pc:spChg chg="mod topLvl">
          <ac:chgData name="Guest User" userId="" providerId="Windows Live" clId="Web-{1AEA7D0D-FE44-4715-A030-00B392E6EED5}" dt="2024-04-05T15:39:28.922" v="832"/>
          <ac:spMkLst>
            <pc:docMk/>
            <pc:sldMk cId="1664474583" sldId="304"/>
            <ac:spMk id="35" creationId="{1E5A9FF8-7D41-716B-2653-445BB52373F3}"/>
          </ac:spMkLst>
        </pc:spChg>
        <pc:spChg chg="mod topLvl">
          <ac:chgData name="Guest User" userId="" providerId="Windows Live" clId="Web-{1AEA7D0D-FE44-4715-A030-00B392E6EED5}" dt="2024-04-05T15:39:28.922" v="832"/>
          <ac:spMkLst>
            <pc:docMk/>
            <pc:sldMk cId="1664474583" sldId="304"/>
            <ac:spMk id="36" creationId="{A5DAE96A-68EB-E467-A15A-629E2071A635}"/>
          </ac:spMkLst>
        </pc:spChg>
        <pc:spChg chg="mod topLvl">
          <ac:chgData name="Guest User" userId="" providerId="Windows Live" clId="Web-{1AEA7D0D-FE44-4715-A030-00B392E6EED5}" dt="2024-04-05T15:39:28.922" v="832"/>
          <ac:spMkLst>
            <pc:docMk/>
            <pc:sldMk cId="1664474583" sldId="304"/>
            <ac:spMk id="37" creationId="{B391DD14-B9BC-103E-F24C-E4358273CDC6}"/>
          </ac:spMkLst>
        </pc:spChg>
        <pc:spChg chg="mod topLvl">
          <ac:chgData name="Guest User" userId="" providerId="Windows Live" clId="Web-{1AEA7D0D-FE44-4715-A030-00B392E6EED5}" dt="2024-04-05T15:39:28.922" v="832"/>
          <ac:spMkLst>
            <pc:docMk/>
            <pc:sldMk cId="1664474583" sldId="304"/>
            <ac:spMk id="38" creationId="{70EC826B-C082-9A5B-14D3-19518ACF4D23}"/>
          </ac:spMkLst>
        </pc:spChg>
        <pc:spChg chg="mod topLvl">
          <ac:chgData name="Guest User" userId="" providerId="Windows Live" clId="Web-{1AEA7D0D-FE44-4715-A030-00B392E6EED5}" dt="2024-04-05T15:39:28.922" v="832"/>
          <ac:spMkLst>
            <pc:docMk/>
            <pc:sldMk cId="1664474583" sldId="304"/>
            <ac:spMk id="42" creationId="{DF3DE816-DC96-1450-CA71-86340B8014E6}"/>
          </ac:spMkLst>
        </pc:spChg>
        <pc:spChg chg="mod topLvl">
          <ac:chgData name="Guest User" userId="" providerId="Windows Live" clId="Web-{1AEA7D0D-FE44-4715-A030-00B392E6EED5}" dt="2024-04-05T15:39:28.922" v="832"/>
          <ac:spMkLst>
            <pc:docMk/>
            <pc:sldMk cId="1664474583" sldId="304"/>
            <ac:spMk id="43" creationId="{DF84F32E-456A-2D9F-3909-9FBFF43CB685}"/>
          </ac:spMkLst>
        </pc:spChg>
        <pc:spChg chg="mod topLvl">
          <ac:chgData name="Guest User" userId="" providerId="Windows Live" clId="Web-{1AEA7D0D-FE44-4715-A030-00B392E6EED5}" dt="2024-04-05T15:39:28.922" v="832"/>
          <ac:spMkLst>
            <pc:docMk/>
            <pc:sldMk cId="1664474583" sldId="304"/>
            <ac:spMk id="44" creationId="{6EB1F595-E441-BF89-31F9-A8E730C2C26D}"/>
          </ac:spMkLst>
        </pc:spChg>
        <pc:spChg chg="mod topLvl">
          <ac:chgData name="Guest User" userId="" providerId="Windows Live" clId="Web-{1AEA7D0D-FE44-4715-A030-00B392E6EED5}" dt="2024-04-05T15:39:28.922" v="832"/>
          <ac:spMkLst>
            <pc:docMk/>
            <pc:sldMk cId="1664474583" sldId="304"/>
            <ac:spMk id="46" creationId="{B07BA076-77BB-9F6B-7A52-12C70BC233B8}"/>
          </ac:spMkLst>
        </pc:spChg>
        <pc:spChg chg="mod topLvl">
          <ac:chgData name="Guest User" userId="" providerId="Windows Live" clId="Web-{1AEA7D0D-FE44-4715-A030-00B392E6EED5}" dt="2024-04-05T15:39:28.922" v="832"/>
          <ac:spMkLst>
            <pc:docMk/>
            <pc:sldMk cId="1664474583" sldId="304"/>
            <ac:spMk id="48" creationId="{7B1282E5-AA36-F4ED-8528-35AD80B832DA}"/>
          </ac:spMkLst>
        </pc:spChg>
        <pc:grpChg chg="add del mod">
          <ac:chgData name="Guest User" userId="" providerId="Windows Live" clId="Web-{1AEA7D0D-FE44-4715-A030-00B392E6EED5}" dt="2024-04-05T15:41:05.894" v="869" actId="1076"/>
          <ac:grpSpMkLst>
            <pc:docMk/>
            <pc:sldMk cId="1664474583" sldId="304"/>
            <ac:grpSpMk id="27" creationId="{C8A94CF5-9357-5E9B-AE78-ABF319A9C7AA}"/>
          </ac:grpSpMkLst>
        </pc:grpChg>
        <pc:picChg chg="mod topLvl">
          <ac:chgData name="Guest User" userId="" providerId="Windows Live" clId="Web-{1AEA7D0D-FE44-4715-A030-00B392E6EED5}" dt="2024-04-05T15:39:28.922" v="832"/>
          <ac:picMkLst>
            <pc:docMk/>
            <pc:sldMk cId="1664474583" sldId="304"/>
            <ac:picMk id="29" creationId="{ACC104C7-0D55-ADC3-0728-79AA9A146A4F}"/>
          </ac:picMkLst>
        </pc:picChg>
        <pc:picChg chg="mod topLvl">
          <ac:chgData name="Guest User" userId="" providerId="Windows Live" clId="Web-{1AEA7D0D-FE44-4715-A030-00B392E6EED5}" dt="2024-04-05T15:39:28.922" v="832"/>
          <ac:picMkLst>
            <pc:docMk/>
            <pc:sldMk cId="1664474583" sldId="304"/>
            <ac:picMk id="30" creationId="{4ECCC99C-AC2D-6CC9-0D74-7FF2903FF179}"/>
          </ac:picMkLst>
        </pc:picChg>
        <pc:cxnChg chg="mod topLvl">
          <ac:chgData name="Guest User" userId="" providerId="Windows Live" clId="Web-{1AEA7D0D-FE44-4715-A030-00B392E6EED5}" dt="2024-04-05T15:39:28.922" v="832"/>
          <ac:cxnSpMkLst>
            <pc:docMk/>
            <pc:sldMk cId="1664474583" sldId="304"/>
            <ac:cxnSpMk id="31" creationId="{2A9A5D64-F3F4-122D-7273-0B93C08FEB7B}"/>
          </ac:cxnSpMkLst>
        </pc:cxnChg>
        <pc:cxnChg chg="mod topLvl">
          <ac:chgData name="Guest User" userId="" providerId="Windows Live" clId="Web-{1AEA7D0D-FE44-4715-A030-00B392E6EED5}" dt="2024-04-05T15:39:28.922" v="832"/>
          <ac:cxnSpMkLst>
            <pc:docMk/>
            <pc:sldMk cId="1664474583" sldId="304"/>
            <ac:cxnSpMk id="32" creationId="{2F034203-858E-F07B-F365-729993FB62A3}"/>
          </ac:cxnSpMkLst>
        </pc:cxnChg>
        <pc:cxnChg chg="mod topLvl">
          <ac:chgData name="Guest User" userId="" providerId="Windows Live" clId="Web-{1AEA7D0D-FE44-4715-A030-00B392E6EED5}" dt="2024-04-05T15:39:28.922" v="832"/>
          <ac:cxnSpMkLst>
            <pc:docMk/>
            <pc:sldMk cId="1664474583" sldId="304"/>
            <ac:cxnSpMk id="33" creationId="{00505DDD-9943-E634-9343-D435FF93F90A}"/>
          </ac:cxnSpMkLst>
        </pc:cxnChg>
        <pc:cxnChg chg="mod topLvl">
          <ac:chgData name="Guest User" userId="" providerId="Windows Live" clId="Web-{1AEA7D0D-FE44-4715-A030-00B392E6EED5}" dt="2024-04-05T15:39:28.922" v="832"/>
          <ac:cxnSpMkLst>
            <pc:docMk/>
            <pc:sldMk cId="1664474583" sldId="304"/>
            <ac:cxnSpMk id="34" creationId="{FE03C3BD-7AE4-0181-B9FF-F2E65F4E3955}"/>
          </ac:cxnSpMkLst>
        </pc:cxnChg>
        <pc:cxnChg chg="mod topLvl">
          <ac:chgData name="Guest User" userId="" providerId="Windows Live" clId="Web-{1AEA7D0D-FE44-4715-A030-00B392E6EED5}" dt="2024-04-05T15:39:28.922" v="832"/>
          <ac:cxnSpMkLst>
            <pc:docMk/>
            <pc:sldMk cId="1664474583" sldId="304"/>
            <ac:cxnSpMk id="39" creationId="{65363BFE-D7F7-26B5-3AA2-3CA0FC9443BC}"/>
          </ac:cxnSpMkLst>
        </pc:cxnChg>
        <pc:cxnChg chg="mod topLvl">
          <ac:chgData name="Guest User" userId="" providerId="Windows Live" clId="Web-{1AEA7D0D-FE44-4715-A030-00B392E6EED5}" dt="2024-04-05T15:39:28.922" v="832"/>
          <ac:cxnSpMkLst>
            <pc:docMk/>
            <pc:sldMk cId="1664474583" sldId="304"/>
            <ac:cxnSpMk id="40" creationId="{DA02BCBE-29FE-40A9-D34E-321522F52734}"/>
          </ac:cxnSpMkLst>
        </pc:cxnChg>
        <pc:cxnChg chg="mod topLvl">
          <ac:chgData name="Guest User" userId="" providerId="Windows Live" clId="Web-{1AEA7D0D-FE44-4715-A030-00B392E6EED5}" dt="2024-04-05T15:39:28.922" v="832"/>
          <ac:cxnSpMkLst>
            <pc:docMk/>
            <pc:sldMk cId="1664474583" sldId="304"/>
            <ac:cxnSpMk id="41" creationId="{53A99F0A-75BF-EAC2-3891-DB19DAC42CF9}"/>
          </ac:cxnSpMkLst>
        </pc:cxnChg>
        <pc:cxnChg chg="mod topLvl">
          <ac:chgData name="Guest User" userId="" providerId="Windows Live" clId="Web-{1AEA7D0D-FE44-4715-A030-00B392E6EED5}" dt="2024-04-05T15:39:28.922" v="832"/>
          <ac:cxnSpMkLst>
            <pc:docMk/>
            <pc:sldMk cId="1664474583" sldId="304"/>
            <ac:cxnSpMk id="45" creationId="{8F43B3DA-8306-DF44-6A23-E0066009D2E1}"/>
          </ac:cxnSpMkLst>
        </pc:cxnChg>
        <pc:cxnChg chg="mod topLvl">
          <ac:chgData name="Guest User" userId="" providerId="Windows Live" clId="Web-{1AEA7D0D-FE44-4715-A030-00B392E6EED5}" dt="2024-04-05T15:39:28.922" v="832"/>
          <ac:cxnSpMkLst>
            <pc:docMk/>
            <pc:sldMk cId="1664474583" sldId="304"/>
            <ac:cxnSpMk id="47" creationId="{1C8F20A7-C53F-6CB8-26CC-0F5617E2D2EF}"/>
          </ac:cxnSpMkLst>
        </pc:cxnChg>
      </pc:sldChg>
      <pc:sldChg chg="addSp modSp modNotes">
        <pc:chgData name="Guest User" userId="" providerId="Windows Live" clId="Web-{1AEA7D0D-FE44-4715-A030-00B392E6EED5}" dt="2024-04-05T17:21:35.153" v="3017"/>
        <pc:sldMkLst>
          <pc:docMk/>
          <pc:sldMk cId="1667620103" sldId="305"/>
        </pc:sldMkLst>
        <pc:spChg chg="add mod">
          <ac:chgData name="Guest User" userId="" providerId="Windows Live" clId="Web-{1AEA7D0D-FE44-4715-A030-00B392E6EED5}" dt="2024-04-05T16:49:20.657" v="2661" actId="14100"/>
          <ac:spMkLst>
            <pc:docMk/>
            <pc:sldMk cId="1667620103" sldId="305"/>
            <ac:spMk id="5" creationId="{6CD073EA-57F5-5CC4-6138-D938F7AD4F41}"/>
          </ac:spMkLst>
        </pc:spChg>
        <pc:picChg chg="mod">
          <ac:chgData name="Guest User" userId="" providerId="Windows Live" clId="Web-{1AEA7D0D-FE44-4715-A030-00B392E6EED5}" dt="2024-04-05T15:35:41.040" v="825" actId="1076"/>
          <ac:picMkLst>
            <pc:docMk/>
            <pc:sldMk cId="1667620103" sldId="305"/>
            <ac:picMk id="1026" creationId="{0E4DAF2F-01A4-DF66-D4A2-264CCA423E28}"/>
          </ac:picMkLst>
        </pc:picChg>
      </pc:sldChg>
      <pc:sldChg chg="addSp modSp modNotes">
        <pc:chgData name="Guest User" userId="" providerId="Windows Live" clId="Web-{1AEA7D0D-FE44-4715-A030-00B392E6EED5}" dt="2024-04-05T16:50:55.941" v="2767" actId="1076"/>
        <pc:sldMkLst>
          <pc:docMk/>
          <pc:sldMk cId="1853133526" sldId="306"/>
        </pc:sldMkLst>
        <pc:spChg chg="add mod">
          <ac:chgData name="Guest User" userId="" providerId="Windows Live" clId="Web-{1AEA7D0D-FE44-4715-A030-00B392E6EED5}" dt="2024-04-05T16:50:55.941" v="2767" actId="1076"/>
          <ac:spMkLst>
            <pc:docMk/>
            <pc:sldMk cId="1853133526" sldId="306"/>
            <ac:spMk id="5" creationId="{07BB0C13-C9A2-EC45-FDC2-A30CFB762F3C}"/>
          </ac:spMkLst>
        </pc:spChg>
        <pc:picChg chg="mod">
          <ac:chgData name="Guest User" userId="" providerId="Windows Live" clId="Web-{1AEA7D0D-FE44-4715-A030-00B392E6EED5}" dt="2024-04-05T15:48:14.657" v="910" actId="1076"/>
          <ac:picMkLst>
            <pc:docMk/>
            <pc:sldMk cId="1853133526" sldId="306"/>
            <ac:picMk id="6" creationId="{10F243D4-D175-F6FD-3289-EAAAEAFA06A1}"/>
          </ac:picMkLst>
        </pc:picChg>
      </pc:sldChg>
      <pc:sldChg chg="addSp modSp modNotes">
        <pc:chgData name="Guest User" userId="" providerId="Windows Live" clId="Web-{1AEA7D0D-FE44-4715-A030-00B392E6EED5}" dt="2024-04-05T16:50:26.253" v="2740" actId="1076"/>
        <pc:sldMkLst>
          <pc:docMk/>
          <pc:sldMk cId="2702247171" sldId="307"/>
        </pc:sldMkLst>
        <pc:spChg chg="add mod">
          <ac:chgData name="Guest User" userId="" providerId="Windows Live" clId="Web-{1AEA7D0D-FE44-4715-A030-00B392E6EED5}" dt="2024-04-05T16:49:58.111" v="2703" actId="14100"/>
          <ac:spMkLst>
            <pc:docMk/>
            <pc:sldMk cId="2702247171" sldId="307"/>
            <ac:spMk id="7" creationId="{15C07C41-A7EA-5B2E-4D29-111EA2FFC725}"/>
          </ac:spMkLst>
        </pc:spChg>
        <pc:spChg chg="add mod">
          <ac:chgData name="Guest User" userId="" providerId="Windows Live" clId="Web-{1AEA7D0D-FE44-4715-A030-00B392E6EED5}" dt="2024-04-05T16:50:26.253" v="2740" actId="1076"/>
          <ac:spMkLst>
            <pc:docMk/>
            <pc:sldMk cId="2702247171" sldId="307"/>
            <ac:spMk id="9" creationId="{12F6A8CC-8827-A4ED-13C9-A301C0B3198B}"/>
          </ac:spMkLst>
        </pc:spChg>
        <pc:picChg chg="mod">
          <ac:chgData name="Guest User" userId="" providerId="Windows Live" clId="Web-{1AEA7D0D-FE44-4715-A030-00B392E6EED5}" dt="2024-04-05T15:37:15.871" v="830" actId="1076"/>
          <ac:picMkLst>
            <pc:docMk/>
            <pc:sldMk cId="2702247171" sldId="307"/>
            <ac:picMk id="4" creationId="{7E994D34-4F1E-788F-6FAB-830553BB1E2F}"/>
          </ac:picMkLst>
        </pc:picChg>
        <pc:picChg chg="add mod">
          <ac:chgData name="Guest User" userId="" providerId="Windows Live" clId="Web-{1AEA7D0D-FE44-4715-A030-00B392E6EED5}" dt="2024-04-05T15:48:03.750" v="908" actId="1076"/>
          <ac:picMkLst>
            <pc:docMk/>
            <pc:sldMk cId="2702247171" sldId="307"/>
            <ac:picMk id="5" creationId="{F381BADB-7E0F-1839-7ABB-FB1D0A0B9918}"/>
          </ac:picMkLst>
        </pc:picChg>
      </pc:sldChg>
      <pc:sldChg chg="modSp">
        <pc:chgData name="Guest User" userId="" providerId="Windows Live" clId="Web-{1AEA7D0D-FE44-4715-A030-00B392E6EED5}" dt="2024-04-05T15:50:35.270" v="929" actId="20577"/>
        <pc:sldMkLst>
          <pc:docMk/>
          <pc:sldMk cId="1656633973" sldId="309"/>
        </pc:sldMkLst>
        <pc:spChg chg="mod">
          <ac:chgData name="Guest User" userId="" providerId="Windows Live" clId="Web-{1AEA7D0D-FE44-4715-A030-00B392E6EED5}" dt="2024-04-05T15:50:35.270" v="929" actId="20577"/>
          <ac:spMkLst>
            <pc:docMk/>
            <pc:sldMk cId="1656633973" sldId="309"/>
            <ac:spMk id="3" creationId="{3B0E977A-9380-DF9D-CC75-0ACE8C14BF09}"/>
          </ac:spMkLst>
        </pc:spChg>
      </pc:sldChg>
      <pc:sldMasterChg chg="modSp mod modSldLayout">
        <pc:chgData name="Guest User" userId="" providerId="Windows Live" clId="Web-{1AEA7D0D-FE44-4715-A030-00B392E6EED5}" dt="2024-04-05T15:19:12.136" v="634"/>
        <pc:sldMasterMkLst>
          <pc:docMk/>
          <pc:sldMasterMk cId="1965934658" sldId="2147483667"/>
        </pc:sldMasterMkLst>
        <pc:spChg chg="mod">
          <ac:chgData name="Guest User" userId="" providerId="Windows Live" clId="Web-{1AEA7D0D-FE44-4715-A030-00B392E6EED5}" dt="2024-04-05T15:19:08.683" v="632"/>
          <ac:spMkLst>
            <pc:docMk/>
            <pc:sldMasterMk cId="1965934658" sldId="2147483667"/>
            <ac:spMk id="5" creationId="{2BFD19C9-01CE-9E2A-CDA5-C15940F055F7}"/>
          </ac:spMkLst>
        </pc:spChg>
        <pc:sldLayoutChg chg="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1563727740" sldId="2147483649"/>
          </pc:sldLayoutMkLst>
        </pc:sldLayoutChg>
        <pc:sldLayoutChg chg="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2587894702" sldId="2147483650"/>
          </pc:sldLayoutMkLst>
        </pc:sldLayoutChg>
        <pc:sldLayoutChg chg="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2845438103" sldId="2147483652"/>
          </pc:sldLayoutMkLst>
        </pc:sldLayoutChg>
        <pc:sldLayoutChg chg="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1924186377" sldId="2147483659"/>
          </pc:sldLayoutMkLst>
        </pc:sldLayoutChg>
        <pc:sldLayoutChg chg="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1914388044" sldId="2147483660"/>
          </pc:sldLayoutMkLst>
        </pc:sldLayoutChg>
        <pc:sldLayoutChg chg="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2162967001" sldId="2147483661"/>
          </pc:sldLayoutMkLst>
        </pc:sldLayoutChg>
        <pc:sldLayoutChg chg="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3424675042" sldId="2147483668"/>
          </pc:sldLayoutMkLst>
        </pc:sldLayoutChg>
        <pc:sldLayoutChg chg="modSp 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505290787" sldId="2147483669"/>
          </pc:sldLayoutMkLst>
          <pc:spChg chg="mod">
            <ac:chgData name="Guest User" userId="" providerId="Windows Live" clId="Web-{1AEA7D0D-FE44-4715-A030-00B392E6EED5}" dt="2024-04-05T15:19:08.683" v="632"/>
            <ac:spMkLst>
              <pc:docMk/>
              <pc:sldMasterMk cId="1965934658" sldId="2147483648"/>
              <pc:sldLayoutMk cId="505290787" sldId="2147483669"/>
              <ac:spMk id="6" creationId="{5D077A4D-E7C0-912D-293F-D93F0CB5CA49}"/>
            </ac:spMkLst>
          </pc:spChg>
        </pc:sldLayoutChg>
        <pc:sldLayoutChg chg="modSp 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657852692" sldId="2147483670"/>
          </pc:sldLayoutMkLst>
          <pc:spChg chg="mod">
            <ac:chgData name="Guest User" userId="" providerId="Windows Live" clId="Web-{1AEA7D0D-FE44-4715-A030-00B392E6EED5}" dt="2024-04-05T15:19:08.683" v="632"/>
            <ac:spMkLst>
              <pc:docMk/>
              <pc:sldMasterMk cId="1965934658" sldId="2147483648"/>
              <pc:sldLayoutMk cId="657852692" sldId="2147483670"/>
              <ac:spMk id="6" creationId="{5D077A4D-E7C0-912D-293F-D93F0CB5CA49}"/>
            </ac:spMkLst>
          </pc:spChg>
        </pc:sldLayoutChg>
        <pc:sldLayoutChg chg="modSp 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280815037" sldId="2147483671"/>
          </pc:sldLayoutMkLst>
          <pc:spChg chg="mod">
            <ac:chgData name="Guest User" userId="" providerId="Windows Live" clId="Web-{1AEA7D0D-FE44-4715-A030-00B392E6EED5}" dt="2024-04-05T15:19:08.683" v="632"/>
            <ac:spMkLst>
              <pc:docMk/>
              <pc:sldMasterMk cId="1965934658" sldId="2147483648"/>
              <pc:sldLayoutMk cId="280815037" sldId="2147483671"/>
              <ac:spMk id="6" creationId="{5D077A4D-E7C0-912D-293F-D93F0CB5CA49}"/>
            </ac:spMkLst>
          </pc:spChg>
        </pc:sldLayoutChg>
        <pc:sldLayoutChg chg="modSp 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137703936" sldId="2147483672"/>
          </pc:sldLayoutMkLst>
          <pc:spChg chg="mod">
            <ac:chgData name="Guest User" userId="" providerId="Windows Live" clId="Web-{1AEA7D0D-FE44-4715-A030-00B392E6EED5}" dt="2024-04-05T15:19:08.683" v="632"/>
            <ac:spMkLst>
              <pc:docMk/>
              <pc:sldMasterMk cId="1965934658" sldId="2147483648"/>
              <pc:sldLayoutMk cId="137703936" sldId="2147483672"/>
              <ac:spMk id="6" creationId="{5D077A4D-E7C0-912D-293F-D93F0CB5CA49}"/>
            </ac:spMkLst>
          </pc:spChg>
        </pc:sldLayoutChg>
        <pc:sldLayoutChg chg="modSp mod">
          <pc:chgData name="Guest User" userId="" providerId="Windows Live" clId="Web-{1AEA7D0D-FE44-4715-A030-00B392E6EED5}" dt="2024-04-05T15:19:12.136" v="634"/>
          <pc:sldLayoutMkLst>
            <pc:docMk/>
            <pc:sldMasterMk cId="1965934658" sldId="2147483648"/>
            <pc:sldLayoutMk cId="2626099294" sldId="2147483673"/>
          </pc:sldLayoutMkLst>
          <pc:spChg chg="mod">
            <ac:chgData name="Guest User" userId="" providerId="Windows Live" clId="Web-{1AEA7D0D-FE44-4715-A030-00B392E6EED5}" dt="2024-04-05T15:19:08.683" v="632"/>
            <ac:spMkLst>
              <pc:docMk/>
              <pc:sldMasterMk cId="1965934658" sldId="2147483648"/>
              <pc:sldLayoutMk cId="2626099294" sldId="2147483673"/>
              <ac:spMk id="5" creationId="{4D4DE333-25B4-E092-1CC4-C3D20BA25168}"/>
            </ac:spMkLst>
          </pc:spChg>
        </pc:sldLayoutChg>
      </pc:sldMasterChg>
    </pc:docChg>
  </pc:docChgLst>
  <pc:docChgLst>
    <pc:chgData name="Mubashir Hussain" userId="26b4f1050d8d5144" providerId="Windows Live" clId="Web-{E65B510D-C4F8-492A-B589-BC6FFD970513}"/>
    <pc:docChg chg="modSld">
      <pc:chgData name="Mubashir Hussain" userId="26b4f1050d8d5144" providerId="Windows Live" clId="Web-{E65B510D-C4F8-492A-B589-BC6FFD970513}" dt="2024-04-04T20:51:48.630" v="180" actId="1076"/>
      <pc:docMkLst>
        <pc:docMk/>
      </pc:docMkLst>
      <pc:sldChg chg="addSp delSp modSp modNotes">
        <pc:chgData name="Mubashir Hussain" userId="26b4f1050d8d5144" providerId="Windows Live" clId="Web-{E65B510D-C4F8-492A-B589-BC6FFD970513}" dt="2024-04-04T19:46:24.003" v="83" actId="1076"/>
        <pc:sldMkLst>
          <pc:docMk/>
          <pc:sldMk cId="3666674671" sldId="261"/>
        </pc:sldMkLst>
        <pc:spChg chg="mod">
          <ac:chgData name="Mubashir Hussain" userId="26b4f1050d8d5144" providerId="Windows Live" clId="Web-{E65B510D-C4F8-492A-B589-BC6FFD970513}" dt="2024-04-04T19:35:11.643" v="24" actId="20577"/>
          <ac:spMkLst>
            <pc:docMk/>
            <pc:sldMk cId="3666674671" sldId="261"/>
            <ac:spMk id="9" creationId="{0B9CF4E9-7200-BCDF-B8F0-82A7074CCAE7}"/>
          </ac:spMkLst>
        </pc:spChg>
        <pc:picChg chg="add mod">
          <ac:chgData name="Mubashir Hussain" userId="26b4f1050d8d5144" providerId="Windows Live" clId="Web-{E65B510D-C4F8-492A-B589-BC6FFD970513}" dt="2024-04-04T19:46:24.003" v="83" actId="1076"/>
          <ac:picMkLst>
            <pc:docMk/>
            <pc:sldMk cId="3666674671" sldId="261"/>
            <ac:picMk id="3" creationId="{55879D46-408B-EFD3-1F7D-DE3763D1241F}"/>
          </ac:picMkLst>
        </pc:picChg>
        <pc:picChg chg="add del mod">
          <ac:chgData name="Mubashir Hussain" userId="26b4f1050d8d5144" providerId="Windows Live" clId="Web-{E65B510D-C4F8-492A-B589-BC6FFD970513}" dt="2024-04-04T19:46:08.487" v="74"/>
          <ac:picMkLst>
            <pc:docMk/>
            <pc:sldMk cId="3666674671" sldId="261"/>
            <ac:picMk id="4" creationId="{2A49EDD1-6AB6-0577-ED4B-9D4A6E9FEEDE}"/>
          </ac:picMkLst>
        </pc:picChg>
        <pc:picChg chg="add mod">
          <ac:chgData name="Mubashir Hussain" userId="26b4f1050d8d5144" providerId="Windows Live" clId="Web-{E65B510D-C4F8-492A-B589-BC6FFD970513}" dt="2024-04-04T19:46:20.613" v="82" actId="1076"/>
          <ac:picMkLst>
            <pc:docMk/>
            <pc:sldMk cId="3666674671" sldId="261"/>
            <ac:picMk id="5" creationId="{05DA58C2-9D51-B6E6-035B-652CD48DB3A3}"/>
          </ac:picMkLst>
        </pc:picChg>
      </pc:sldChg>
      <pc:sldChg chg="modSp">
        <pc:chgData name="Mubashir Hussain" userId="26b4f1050d8d5144" providerId="Windows Live" clId="Web-{E65B510D-C4F8-492A-B589-BC6FFD970513}" dt="2024-04-04T19:30:27.730" v="3" actId="20577"/>
        <pc:sldMkLst>
          <pc:docMk/>
          <pc:sldMk cId="1672017990" sldId="284"/>
        </pc:sldMkLst>
        <pc:spChg chg="mod">
          <ac:chgData name="Mubashir Hussain" userId="26b4f1050d8d5144" providerId="Windows Live" clId="Web-{E65B510D-C4F8-492A-B589-BC6FFD970513}" dt="2024-04-04T19:30:27.730" v="3" actId="20577"/>
          <ac:spMkLst>
            <pc:docMk/>
            <pc:sldMk cId="1672017990" sldId="284"/>
            <ac:spMk id="4" creationId="{698F0553-1ADE-2CC8-CD3F-8D0E32107BF6}"/>
          </ac:spMkLst>
        </pc:spChg>
      </pc:sldChg>
      <pc:sldChg chg="addSp modSp">
        <pc:chgData name="Mubashir Hussain" userId="26b4f1050d8d5144" providerId="Windows Live" clId="Web-{E65B510D-C4F8-492A-B589-BC6FFD970513}" dt="2024-04-04T20:51:48.630" v="180" actId="1076"/>
        <pc:sldMkLst>
          <pc:docMk/>
          <pc:sldMk cId="3558870228" sldId="294"/>
        </pc:sldMkLst>
        <pc:spChg chg="mod">
          <ac:chgData name="Mubashir Hussain" userId="26b4f1050d8d5144" providerId="Windows Live" clId="Web-{E65B510D-C4F8-492A-B589-BC6FFD970513}" dt="2024-04-04T20:12:37.798" v="164" actId="20577"/>
          <ac:spMkLst>
            <pc:docMk/>
            <pc:sldMk cId="3558870228" sldId="294"/>
            <ac:spMk id="5" creationId="{0E1EA849-872F-D756-E99D-4032BDDCDEFC}"/>
          </ac:spMkLst>
        </pc:spChg>
        <pc:picChg chg="add mod">
          <ac:chgData name="Mubashir Hussain" userId="26b4f1050d8d5144" providerId="Windows Live" clId="Web-{E65B510D-C4F8-492A-B589-BC6FFD970513}" dt="2024-04-04T20:51:48.630" v="180" actId="1076"/>
          <ac:picMkLst>
            <pc:docMk/>
            <pc:sldMk cId="3558870228" sldId="294"/>
            <ac:picMk id="3" creationId="{C047F894-8214-6C7A-BA8C-662306C31584}"/>
          </ac:picMkLst>
        </pc:picChg>
      </pc:sldChg>
      <pc:sldChg chg="modSp">
        <pc:chgData name="Mubashir Hussain" userId="26b4f1050d8d5144" providerId="Windows Live" clId="Web-{E65B510D-C4F8-492A-B589-BC6FFD970513}" dt="2024-04-04T19:29:26.416" v="2" actId="20577"/>
        <pc:sldMkLst>
          <pc:docMk/>
          <pc:sldMk cId="811581378" sldId="295"/>
        </pc:sldMkLst>
        <pc:spChg chg="mod">
          <ac:chgData name="Mubashir Hussain" userId="26b4f1050d8d5144" providerId="Windows Live" clId="Web-{E65B510D-C4F8-492A-B589-BC6FFD970513}" dt="2024-04-04T19:29:26.416" v="2" actId="20577"/>
          <ac:spMkLst>
            <pc:docMk/>
            <pc:sldMk cId="811581378" sldId="295"/>
            <ac:spMk id="3" creationId="{992EC4A8-49EE-CF82-CFDC-BA9308ED0D65}"/>
          </ac:spMkLst>
        </pc:spChg>
      </pc:sldChg>
      <pc:sldChg chg="modSp">
        <pc:chgData name="Mubashir Hussain" userId="26b4f1050d8d5144" providerId="Windows Live" clId="Web-{E65B510D-C4F8-492A-B589-BC6FFD970513}" dt="2024-04-04T19:33:42.172" v="14" actId="20577"/>
        <pc:sldMkLst>
          <pc:docMk/>
          <pc:sldMk cId="331250635" sldId="296"/>
        </pc:sldMkLst>
        <pc:spChg chg="mod">
          <ac:chgData name="Mubashir Hussain" userId="26b4f1050d8d5144" providerId="Windows Live" clId="Web-{E65B510D-C4F8-492A-B589-BC6FFD970513}" dt="2024-04-04T19:33:42.172" v="14" actId="20577"/>
          <ac:spMkLst>
            <pc:docMk/>
            <pc:sldMk cId="331250635" sldId="296"/>
            <ac:spMk id="4" creationId="{CCD70CA5-B2AA-73C2-A7CD-1316FC09A9FE}"/>
          </ac:spMkLst>
        </pc:spChg>
      </pc:sldChg>
      <pc:sldChg chg="modSp modNotes">
        <pc:chgData name="Mubashir Hussain" userId="26b4f1050d8d5144" providerId="Windows Live" clId="Web-{E65B510D-C4F8-492A-B589-BC6FFD970513}" dt="2024-04-04T19:49:38.024" v="151"/>
        <pc:sldMkLst>
          <pc:docMk/>
          <pc:sldMk cId="1709758396" sldId="299"/>
        </pc:sldMkLst>
        <pc:spChg chg="mod">
          <ac:chgData name="Mubashir Hussain" userId="26b4f1050d8d5144" providerId="Windows Live" clId="Web-{E65B510D-C4F8-492A-B589-BC6FFD970513}" dt="2024-04-04T19:48:26.225" v="86" actId="20577"/>
          <ac:spMkLst>
            <pc:docMk/>
            <pc:sldMk cId="1709758396" sldId="299"/>
            <ac:spMk id="4" creationId="{CACA8F82-1FF2-2375-6EFC-59E3E03EAF6F}"/>
          </ac:spMkLst>
        </pc:spChg>
        <pc:picChg chg="mod">
          <ac:chgData name="Mubashir Hussain" userId="26b4f1050d8d5144" providerId="Windows Live" clId="Web-{E65B510D-C4F8-492A-B589-BC6FFD970513}" dt="2024-04-04T19:46:34.504" v="85" actId="1076"/>
          <ac:picMkLst>
            <pc:docMk/>
            <pc:sldMk cId="1709758396" sldId="299"/>
            <ac:picMk id="3" creationId="{2659C31D-8948-1339-8A62-AE0C153A856C}"/>
          </ac:picMkLst>
        </pc:picChg>
      </pc:sldChg>
      <pc:sldChg chg="modSp">
        <pc:chgData name="Mubashir Hussain" userId="26b4f1050d8d5144" providerId="Windows Live" clId="Web-{E65B510D-C4F8-492A-B589-BC6FFD970513}" dt="2024-04-04T19:50:31.228" v="152" actId="1076"/>
        <pc:sldMkLst>
          <pc:docMk/>
          <pc:sldMk cId="2041739751" sldId="300"/>
        </pc:sldMkLst>
        <pc:picChg chg="mod">
          <ac:chgData name="Mubashir Hussain" userId="26b4f1050d8d5144" providerId="Windows Live" clId="Web-{E65B510D-C4F8-492A-B589-BC6FFD970513}" dt="2024-04-04T19:50:31.228" v="152" actId="1076"/>
          <ac:picMkLst>
            <pc:docMk/>
            <pc:sldMk cId="2041739751" sldId="300"/>
            <ac:picMk id="5" creationId="{81692273-2DCE-843E-0DBE-0FF1BD3792BB}"/>
          </ac:picMkLst>
        </pc:picChg>
      </pc:sldChg>
      <pc:sldChg chg="modSp">
        <pc:chgData name="Mubashir Hussain" userId="26b4f1050d8d5144" providerId="Windows Live" clId="Web-{E65B510D-C4F8-492A-B589-BC6FFD970513}" dt="2024-04-04T19:34:39.189" v="16" actId="1076"/>
        <pc:sldMkLst>
          <pc:docMk/>
          <pc:sldMk cId="1664474583" sldId="304"/>
        </pc:sldMkLst>
        <pc:spChg chg="mod">
          <ac:chgData name="Mubashir Hussain" userId="26b4f1050d8d5144" providerId="Windows Live" clId="Web-{E65B510D-C4F8-492A-B589-BC6FFD970513}" dt="2024-04-04T19:34:39.189" v="16" actId="1076"/>
          <ac:spMkLst>
            <pc:docMk/>
            <pc:sldMk cId="1664474583" sldId="304"/>
            <ac:spMk id="9" creationId="{0B9CF4E9-7200-BCDF-B8F0-82A7074CCAE7}"/>
          </ac:spMkLst>
        </pc:spChg>
      </pc:sldChg>
      <pc:sldChg chg="modSp">
        <pc:chgData name="Mubashir Hussain" userId="26b4f1050d8d5144" providerId="Windows Live" clId="Web-{E65B510D-C4F8-492A-B589-BC6FFD970513}" dt="2024-04-04T20:14:10.192" v="176" actId="1076"/>
        <pc:sldMkLst>
          <pc:docMk/>
          <pc:sldMk cId="1853133526" sldId="306"/>
        </pc:sldMkLst>
        <pc:picChg chg="mod">
          <ac:chgData name="Mubashir Hussain" userId="26b4f1050d8d5144" providerId="Windows Live" clId="Web-{E65B510D-C4F8-492A-B589-BC6FFD970513}" dt="2024-04-04T20:14:10.192" v="176" actId="1076"/>
          <ac:picMkLst>
            <pc:docMk/>
            <pc:sldMk cId="1853133526" sldId="306"/>
            <ac:picMk id="6" creationId="{10F243D4-D175-F6FD-3289-EAAAEAFA06A1}"/>
          </ac:picMkLst>
        </pc:picChg>
      </pc:sldChg>
    </pc:docChg>
  </pc:docChgLst>
  <pc:docChgLst>
    <pc:chgData name="Mubashir Hussain" userId="26b4f1050d8d5144" providerId="Windows Live" clId="Web-{4CD48028-1E1D-4F90-A5FC-949D6A55B079}"/>
    <pc:docChg chg="modSld">
      <pc:chgData name="Mubashir Hussain" userId="26b4f1050d8d5144" providerId="Windows Live" clId="Web-{4CD48028-1E1D-4F90-A5FC-949D6A55B079}" dt="2024-04-06T05:46:44.676" v="27" actId="1076"/>
      <pc:docMkLst>
        <pc:docMk/>
      </pc:docMkLst>
      <pc:sldChg chg="modSp">
        <pc:chgData name="Mubashir Hussain" userId="26b4f1050d8d5144" providerId="Windows Live" clId="Web-{4CD48028-1E1D-4F90-A5FC-949D6A55B079}" dt="2024-04-06T05:42:40.914" v="21" actId="1076"/>
        <pc:sldMkLst>
          <pc:docMk/>
          <pc:sldMk cId="3666674671" sldId="261"/>
        </pc:sldMkLst>
        <pc:spChg chg="mod">
          <ac:chgData name="Mubashir Hussain" userId="26b4f1050d8d5144" providerId="Windows Live" clId="Web-{4CD48028-1E1D-4F90-A5FC-949D6A55B079}" dt="2024-04-06T05:40:50.832" v="0" actId="1076"/>
          <ac:spMkLst>
            <pc:docMk/>
            <pc:sldMk cId="3666674671" sldId="261"/>
            <ac:spMk id="6" creationId="{F52F377E-81A7-A817-4DDD-0B1F396586D7}"/>
          </ac:spMkLst>
        </pc:spChg>
        <pc:spChg chg="mod">
          <ac:chgData name="Mubashir Hussain" userId="26b4f1050d8d5144" providerId="Windows Live" clId="Web-{4CD48028-1E1D-4F90-A5FC-949D6A55B079}" dt="2024-04-06T05:42:40.914" v="21" actId="1076"/>
          <ac:spMkLst>
            <pc:docMk/>
            <pc:sldMk cId="3666674671" sldId="261"/>
            <ac:spMk id="7" creationId="{6AAD6EFE-E8EF-3DD8-09A7-569981265D4F}"/>
          </ac:spMkLst>
        </pc:spChg>
        <pc:spChg chg="mod">
          <ac:chgData name="Mubashir Hussain" userId="26b4f1050d8d5144" providerId="Windows Live" clId="Web-{4CD48028-1E1D-4F90-A5FC-949D6A55B079}" dt="2024-04-06T05:42:33.992" v="19" actId="20577"/>
          <ac:spMkLst>
            <pc:docMk/>
            <pc:sldMk cId="3666674671" sldId="261"/>
            <ac:spMk id="9" creationId="{0B9CF4E9-7200-BCDF-B8F0-82A7074CCAE7}"/>
          </ac:spMkLst>
        </pc:spChg>
        <pc:picChg chg="mod">
          <ac:chgData name="Mubashir Hussain" userId="26b4f1050d8d5144" providerId="Windows Live" clId="Web-{4CD48028-1E1D-4F90-A5FC-949D6A55B079}" dt="2024-04-06T05:40:52.738" v="1" actId="1076"/>
          <ac:picMkLst>
            <pc:docMk/>
            <pc:sldMk cId="3666674671" sldId="261"/>
            <ac:picMk id="3" creationId="{55879D46-408B-EFD3-1F7D-DE3763D1241F}"/>
          </ac:picMkLst>
        </pc:picChg>
        <pc:picChg chg="mod">
          <ac:chgData name="Mubashir Hussain" userId="26b4f1050d8d5144" providerId="Windows Live" clId="Web-{4CD48028-1E1D-4F90-A5FC-949D6A55B079}" dt="2024-04-06T05:42:38.101" v="20" actId="1076"/>
          <ac:picMkLst>
            <pc:docMk/>
            <pc:sldMk cId="3666674671" sldId="261"/>
            <ac:picMk id="5" creationId="{05DA58C2-9D51-B6E6-035B-652CD48DB3A3}"/>
          </ac:picMkLst>
        </pc:picChg>
      </pc:sldChg>
      <pc:sldChg chg="modSp">
        <pc:chgData name="Mubashir Hussain" userId="26b4f1050d8d5144" providerId="Windows Live" clId="Web-{4CD48028-1E1D-4F90-A5FC-949D6A55B079}" dt="2024-04-06T05:46:44.676" v="27" actId="1076"/>
        <pc:sldMkLst>
          <pc:docMk/>
          <pc:sldMk cId="3558870228" sldId="294"/>
        </pc:sldMkLst>
        <pc:spChg chg="mod">
          <ac:chgData name="Mubashir Hussain" userId="26b4f1050d8d5144" providerId="Windows Live" clId="Web-{4CD48028-1E1D-4F90-A5FC-949D6A55B079}" dt="2024-04-06T05:46:44.676" v="27" actId="1076"/>
          <ac:spMkLst>
            <pc:docMk/>
            <pc:sldMk cId="3558870228" sldId="294"/>
            <ac:spMk id="8" creationId="{8AC976AF-7CC3-40EC-3949-9C747E3E2D4B}"/>
          </ac:spMkLst>
        </pc:spChg>
      </pc:sldChg>
      <pc:sldChg chg="modSp">
        <pc:chgData name="Mubashir Hussain" userId="26b4f1050d8d5144" providerId="Windows Live" clId="Web-{4CD48028-1E1D-4F90-A5FC-949D6A55B079}" dt="2024-04-06T05:46:21.081" v="25"/>
        <pc:sldMkLst>
          <pc:docMk/>
          <pc:sldMk cId="3611293757" sldId="297"/>
        </pc:sldMkLst>
        <pc:graphicFrameChg chg="mod modGraphic">
          <ac:chgData name="Mubashir Hussain" userId="26b4f1050d8d5144" providerId="Windows Live" clId="Web-{4CD48028-1E1D-4F90-A5FC-949D6A55B079}" dt="2024-04-06T05:46:21.081" v="25"/>
          <ac:graphicFrameMkLst>
            <pc:docMk/>
            <pc:sldMk cId="3611293757" sldId="297"/>
            <ac:graphicFrameMk id="4" creationId="{F66055E6-8FEA-B83C-31FF-CCF0E6C3CC5E}"/>
          </ac:graphicFrameMkLst>
        </pc:graphicFrameChg>
      </pc:sldChg>
      <pc:sldChg chg="modSp">
        <pc:chgData name="Mubashir Hussain" userId="26b4f1050d8d5144" providerId="Windows Live" clId="Web-{4CD48028-1E1D-4F90-A5FC-949D6A55B079}" dt="2024-04-06T05:45:40.236" v="23" actId="1076"/>
        <pc:sldMkLst>
          <pc:docMk/>
          <pc:sldMk cId="1853133526" sldId="306"/>
        </pc:sldMkLst>
        <pc:spChg chg="mod">
          <ac:chgData name="Mubashir Hussain" userId="26b4f1050d8d5144" providerId="Windows Live" clId="Web-{4CD48028-1E1D-4F90-A5FC-949D6A55B079}" dt="2024-04-06T05:45:40.236" v="23" actId="1076"/>
          <ac:spMkLst>
            <pc:docMk/>
            <pc:sldMk cId="1853133526" sldId="306"/>
            <ac:spMk id="5" creationId="{07BB0C13-C9A2-EC45-FDC2-A30CFB762F3C}"/>
          </ac:spMkLst>
        </pc:spChg>
        <pc:picChg chg="mod">
          <ac:chgData name="Mubashir Hussain" userId="26b4f1050d8d5144" providerId="Windows Live" clId="Web-{4CD48028-1E1D-4F90-A5FC-949D6A55B079}" dt="2024-04-06T05:45:36.986" v="22" actId="14100"/>
          <ac:picMkLst>
            <pc:docMk/>
            <pc:sldMk cId="1853133526" sldId="306"/>
            <ac:picMk id="6" creationId="{10F243D4-D175-F6FD-3289-EAAAEAFA06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Mubashir: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As city expands many road problems such as potholes and traffic congestion increase, and it becomes increasingly difficult to manage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Current systems are centralized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Data collection is done seasonally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lack real time insight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We seek to develop real – time distributed solution so that municipalities may be able to augment their data collection systems</a:t>
            </a: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Sarmad: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Decided to use Google firebase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Allowed us to have a database be up and running very quickly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Took care of any security concerns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Used firebase to host a website which was able to access the database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Used google maps API to display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51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Mubashir: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 panose="020F0502020204030204"/>
                <a:cs typeface="Calibri"/>
              </a:rPr>
              <a:t>2 vehicles were used to collect this data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 panose="020F0502020204030204"/>
                <a:cs typeface="Calibri"/>
              </a:rPr>
              <a:t>Different suspensions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 panose="020F0502020204030204"/>
                <a:cs typeface="Calibri"/>
              </a:rPr>
              <a:t>Different weight distribution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lang="en-US">
                <a:ea typeface="Calibri" panose="020F0502020204030204"/>
                <a:cs typeface="Calibri"/>
              </a:rPr>
              <a:t>Accuracy is based on the correct level not whether a pothole has been driven over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 panose="020F0502020204030204"/>
                <a:cs typeface="Calibri"/>
              </a:rPr>
              <a:t>Challenges faced 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 panose="020F0502020204030204"/>
                <a:cs typeface="Calibri"/>
              </a:rPr>
              <a:t>Various road conditions, limited control of testing environment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 panose="020F0502020204030204"/>
                <a:cs typeface="Calibri"/>
              </a:rPr>
              <a:t>We were not able to achieve an accuracy of 80%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 panose="020F0502020204030204"/>
                <a:cs typeface="Calibri"/>
              </a:rPr>
              <a:t>Originally, we set out to determine slipping through wheel speed, once we found the can ID, we were able to have a 100% accuracy for slipping detection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 panose="020F0502020204030204"/>
                <a:cs typeface="Calibri"/>
              </a:rPr>
              <a:t>Back End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lang="en-US">
                <a:ea typeface="Calibri" panose="020F0502020204030204"/>
                <a:cs typeface="Calibri"/>
              </a:rPr>
              <a:t>Successfully store and visualize our data</a:t>
            </a:r>
          </a:p>
          <a:p>
            <a:pPr marL="0" indent="0">
              <a:buFont typeface="Calibri"/>
              <a:buNone/>
            </a:pPr>
            <a:endParaRPr lang="en-US">
              <a:ea typeface="Calibri" panose="020F0502020204030204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ea typeface="Calibri" panose="020F0502020204030204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9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Mubashir Hussain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Budget: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Show cost 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Prototype Is generally more costly then final a product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Does not include </a:t>
            </a:r>
            <a:r>
              <a:rPr lang="en-US" err="1">
                <a:ea typeface="Calibri"/>
                <a:cs typeface="Calibri"/>
              </a:rPr>
              <a:t>labour</a:t>
            </a:r>
            <a:r>
              <a:rPr lang="en-US">
                <a:ea typeface="Calibri"/>
                <a:cs typeface="Calibri"/>
              </a:rPr>
              <a:t> cost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This does not include economies of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72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 panose="020F0502020204030204"/>
              </a:rPr>
              <a:t>Sarmad: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We were able to meet all of our core objectives in the project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We were able to detect potholes using </a:t>
            </a:r>
            <a:r>
              <a:rPr lang="en-US" err="1">
                <a:cs typeface="Calibri" panose="020F0502020204030204"/>
              </a:rPr>
              <a:t>accellerometers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Able to detect road conditions using a car's can bus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Were able to send data via 4G and show it on a website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Future improvements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Were we to continue the project in the future, there would some key changes 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Power peripherals from car battery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Mount IMU on front wheels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Testing on more standardized potholes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Further increase reliability (coding) of the system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Reduce the amount of microcontrollers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Change OBD2 module with can bus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26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6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Sarmad: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Briefly explain can bus, communication protocol like USB, used in a car to allow different sensors and components to talk to each other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Read can bus to determine when a vehicle is slipping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Use sensors to determine if a vehicle has gone over a pothole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Send the pothole and can bus data to the internet for data analysis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1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Mubashir:</a:t>
            </a:r>
            <a:br>
              <a:rPr lang="en-GB">
                <a:cs typeface="+mn-lt"/>
              </a:rPr>
            </a:br>
            <a:r>
              <a:rPr lang="en-GB">
                <a:cs typeface="Calibri"/>
              </a:rPr>
              <a:t>- Briefly mention each point</a:t>
            </a:r>
          </a:p>
          <a:p>
            <a:endParaRPr lang="en-GB"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3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Mubashir: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Our solution has these 6 major </a:t>
            </a:r>
            <a:r>
              <a:rPr lang="en-US" dirty="0">
                <a:cs typeface="Calibri"/>
              </a:rPr>
              <a:t>subsystems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lang="en-US" dirty="0">
                <a:cs typeface="Calibri"/>
              </a:rPr>
              <a:t>Slipping detection from the can bus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lang="en-US" dirty="0">
                <a:cs typeface="Calibri"/>
              </a:rPr>
              <a:t>4G to send data using the cellular network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The pothole detection system (point to second picture)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Bluetooth system to communicate between the two boxes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cs typeface="Calibri"/>
              </a:rPr>
              <a:t>FreeRTOS</a:t>
            </a:r>
            <a:r>
              <a:rPr lang="en-US">
                <a:cs typeface="Calibri"/>
              </a:rPr>
              <a:t> which is used to schedule the different functions of the project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Backend which is a remote server that will store the data that is sent from the 4G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0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 panose="020F0502020204030204"/>
              </a:rPr>
              <a:t>Sarmad: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For slipping, we needed to read from a car's can bus which is located on it's on board diagnostics (OBD-II) port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A standard in all cars sold in North America since 1996, located under neath steering wheel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OBD2 port contains variety of standards, we accessed the CAN bus from it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cs typeface="Calibri" panose="020F0502020204030204"/>
              </a:rPr>
              <a:t>Orignally</a:t>
            </a:r>
            <a:r>
              <a:rPr lang="en-US">
                <a:cs typeface="Calibri" panose="020F0502020204030204"/>
              </a:rPr>
              <a:t> wanted to determine slipping based on wheel speeds, but we later found the can id for the slipping light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Can bus allows each component in a vehicle to talk to each and send messages called can frames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Each component has an ID, we found the ID for vehicle speed and the state of the traction control light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When a car slips, the light would turn on and send the message with the state of the light, slipping was 10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4G: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In order to send the collected data to the server, we decided to use a 4G module which uses the cellular network to connect to the internet and send data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When the relevant data is collected, an HTTP request is sent (same protocol used to load websites)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05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Mubashir: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Pothole detection we used an IMU (</a:t>
            </a:r>
            <a:r>
              <a:rPr lang="en-US" err="1">
                <a:ea typeface="Calibri"/>
                <a:cs typeface="Calibri"/>
              </a:rPr>
              <a:t>intertial</a:t>
            </a:r>
            <a:r>
              <a:rPr lang="en-US">
                <a:ea typeface="Calibri"/>
                <a:cs typeface="Calibri"/>
              </a:rPr>
              <a:t> measurement unit)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Powerful devices as they have multiple sensors, namely an accelerometer and gyroscope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Takes readings on 3 planes for pothole detection we use the z axis plane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Budget friendly and a commonly used part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We classify our potholes into 4 levels using thresholding algorithm</a:t>
            </a: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Thresholding algorithm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Each level has a set value</a:t>
            </a:r>
          </a:p>
          <a:p>
            <a:pPr marL="628650" lvl="1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When we receive a reading that crosses these values</a:t>
            </a:r>
            <a:r>
              <a:rPr lang="en-US" dirty="0">
                <a:ea typeface="Calibri"/>
                <a:cs typeface="Calibri"/>
              </a:rPr>
              <a:t>,</a:t>
            </a:r>
            <a:r>
              <a:rPr lang="en-US">
                <a:ea typeface="Calibri"/>
                <a:cs typeface="Calibri"/>
              </a:rPr>
              <a:t> we </a:t>
            </a:r>
            <a:r>
              <a:rPr lang="en-US" dirty="0">
                <a:ea typeface="Calibri"/>
                <a:cs typeface="Calibri"/>
              </a:rPr>
              <a:t>can</a:t>
            </a:r>
            <a:r>
              <a:rPr lang="en-US">
                <a:ea typeface="Calibri"/>
                <a:cs typeface="Calibri"/>
              </a:rPr>
              <a:t> detect the exact pothole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Mubashir: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Used </a:t>
            </a:r>
            <a:r>
              <a:rPr lang="en-US" err="1">
                <a:ea typeface="Calibri"/>
                <a:cs typeface="Calibri"/>
              </a:rPr>
              <a:t>bluetooth</a:t>
            </a:r>
            <a:r>
              <a:rPr lang="en-US">
                <a:ea typeface="Calibri"/>
                <a:cs typeface="Calibri"/>
              </a:rPr>
              <a:t> to communicate between the peripheral mounted on the vehicle's suspension and the main box in the vehicle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Used raspberry pi </a:t>
            </a:r>
            <a:r>
              <a:rPr lang="en-US" err="1">
                <a:ea typeface="Calibri"/>
                <a:cs typeface="Calibri"/>
              </a:rPr>
              <a:t>pico</a:t>
            </a:r>
            <a:r>
              <a:rPr lang="en-US">
                <a:ea typeface="Calibri"/>
                <a:cs typeface="Calibri"/>
              </a:rPr>
              <a:t> W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Bluetooth module was new, so we had to use more microcontrollers than was ideal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Considered Alternatives : 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Wifi</a:t>
            </a:r>
            <a:r>
              <a:rPr lang="en-US">
                <a:ea typeface="Calibri"/>
                <a:cs typeface="Calibri"/>
              </a:rPr>
              <a:t> – 10x more power draw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Zigbee – Suitable but out of our 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1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Sarmad: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Since we had multiple things that were happening at the same time, we decided to go with an RTOS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Allows us to schedule the running of different tasks in a simple and effective way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Also able to leverage the full power of the microcontroller (dual core)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0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94466-9D76-096B-874C-BE1D1294F7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9A9F8-B52A-BBCB-30B2-0AF166DBDB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F4E5B-3F29-596B-B0EB-A4888F0FC1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835BE-B136-CEF1-251B-013B95B00C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56395-72BF-8506-200F-DE6E46C117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DDFB7-DDAF-6BF2-3604-92A2696BD6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226C4-6BC6-93EE-D86C-4ADBE5551F9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92E53-A420-AF73-7121-F2368EC3CD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E96A-172F-B865-4595-F0AF4990F5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11A97-2063-E27F-2147-683665AF3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B5DA-B9F4-65CD-63D1-BBEEDCE190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68538-AB93-B425-DD59-6AA69803EA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B6C03-53C0-F084-BB2B-441EFBDD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8B2A3-01A1-DB36-BA0D-EF19C2FD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CDC35-4B69-23DE-56CB-D42454BB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807886-783A-B4D2-4225-5907EF8E874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AE196-BF72-3CA0-171C-C9B86FC304C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FD37-CFCC-C614-AFB9-B0C4F047E4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/>
              <a:t>Real Time Road monitoring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9F0421-CD9F-8761-8EC8-C049E333C1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10210401" cy="906021"/>
          </a:xfrm>
          <a:noFill/>
        </p:spPr>
        <p:txBody>
          <a:bodyPr anchor="ctr"/>
          <a:lstStyle/>
          <a:p>
            <a:r>
              <a:rPr lang="en-US"/>
              <a:t>FreeRTOS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EF9D-D786-F0FF-AF02-0969A07E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82062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>
                <a:cs typeface="Calibri"/>
              </a:rPr>
              <a:t>Real Time Operating System</a:t>
            </a:r>
          </a:p>
          <a:p>
            <a:r>
              <a:rPr lang="en-US" sz="2000">
                <a:cs typeface="Calibri"/>
              </a:rPr>
              <a:t>Bundle data together</a:t>
            </a:r>
          </a:p>
          <a:p>
            <a:r>
              <a:rPr lang="en-US" sz="2000">
                <a:cs typeface="Calibri"/>
              </a:rPr>
              <a:t>Schedule running of different components</a:t>
            </a:r>
          </a:p>
          <a:p>
            <a:r>
              <a:rPr lang="en-US" sz="2000">
                <a:cs typeface="Calibri"/>
              </a:rPr>
              <a:t>Handle multiprocessing</a:t>
            </a:r>
          </a:p>
          <a:p>
            <a:r>
              <a:rPr lang="en-US" sz="2000">
                <a:cs typeface="Calibri"/>
              </a:rPr>
              <a:t>Alternatives</a:t>
            </a:r>
          </a:p>
          <a:p>
            <a:endParaRPr lang="en-US" sz="2000">
              <a:latin typeface="Calibri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</p:txBody>
      </p:sp>
      <p:pic>
        <p:nvPicPr>
          <p:cNvPr id="4" name="Picture 3" descr="A diagram of a gps system&#10;&#10;Description automatically generated">
            <a:extLst>
              <a:ext uri="{FF2B5EF4-FFF2-40B4-BE49-F238E27FC236}">
                <a16:creationId xmlns:a16="http://schemas.microsoft.com/office/drawing/2014/main" id="{7E994D34-4F1E-788F-6FAB-830553BB1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20290"/>
            <a:ext cx="5064868" cy="3128006"/>
          </a:xfrm>
          <a:prstGeom prst="rect">
            <a:avLst/>
          </a:prstGeom>
        </p:spPr>
      </p:pic>
      <p:pic>
        <p:nvPicPr>
          <p:cNvPr id="5" name="Picture 4" descr="A green circuit board with pins and other electronics&#10;&#10;Description automatically generated">
            <a:extLst>
              <a:ext uri="{FF2B5EF4-FFF2-40B4-BE49-F238E27FC236}">
                <a16:creationId xmlns:a16="http://schemas.microsoft.com/office/drawing/2014/main" id="{F381BADB-7E0F-1839-7ABB-FB1D0A0B9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939" y="3720831"/>
            <a:ext cx="2208942" cy="2208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C07C41-A7EA-5B2E-4D29-111EA2FFC725}"/>
              </a:ext>
            </a:extLst>
          </p:cNvPr>
          <p:cNvSpPr txBox="1"/>
          <p:nvPr/>
        </p:nvSpPr>
        <p:spPr>
          <a:xfrm>
            <a:off x="7165849" y="4048296"/>
            <a:ext cx="29251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11: Block Diagram of Central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6A8CC-8827-A4ED-13C9-A301C0B3198B}"/>
              </a:ext>
            </a:extLst>
          </p:cNvPr>
          <p:cNvSpPr txBox="1"/>
          <p:nvPr/>
        </p:nvSpPr>
        <p:spPr>
          <a:xfrm>
            <a:off x="1763957" y="5621996"/>
            <a:ext cx="23869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12: Pico Microcontroller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4B23A-1EA0-EAC4-FC4B-88161468F5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5F21C-1570-4D31-FF9C-BB9F6291D2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22258" y="6356349"/>
            <a:ext cx="4776074" cy="365125"/>
          </a:xfrm>
        </p:spPr>
        <p:txBody>
          <a:bodyPr/>
          <a:lstStyle/>
          <a:p>
            <a:pPr algn="l"/>
            <a:r>
              <a:rPr lang="en-US" sz="800" dirty="0"/>
              <a:t>Fig. 12: Raspberry PI Pico H (Pre-Soldered Headers). (n.d.). PiShop.ca. https://www.pishop.ca/product/raspberry-pi-pico-h-pre-soldered-headers/</a:t>
            </a:r>
          </a:p>
        </p:txBody>
      </p:sp>
    </p:spTree>
    <p:extLst>
      <p:ext uri="{BB962C8B-B14F-4D97-AF65-F5344CB8AC3E}">
        <p14:creationId xmlns:p14="http://schemas.microsoft.com/office/powerpoint/2010/main" val="270224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10210401" cy="906021"/>
          </a:xfrm>
          <a:noFill/>
        </p:spPr>
        <p:txBody>
          <a:bodyPr anchor="ctr"/>
          <a:lstStyle/>
          <a:p>
            <a:r>
              <a:rPr lang="en-US"/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EF9D-D786-F0FF-AF02-0969A07E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82062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>
                <a:cs typeface="Calibri"/>
              </a:rPr>
              <a:t>Google Firebase Realtime Database</a:t>
            </a:r>
          </a:p>
          <a:p>
            <a:r>
              <a:rPr lang="en-US" sz="2000">
                <a:cs typeface="Calibri"/>
              </a:rPr>
              <a:t>Firebase Hosting</a:t>
            </a:r>
          </a:p>
          <a:p>
            <a:r>
              <a:rPr lang="en-US" sz="2000">
                <a:cs typeface="Calibri"/>
              </a:rPr>
              <a:t>Google Maps API</a:t>
            </a:r>
          </a:p>
          <a:p>
            <a:r>
              <a:rPr lang="en-US" sz="2000">
                <a:cs typeface="Calibri"/>
              </a:rPr>
              <a:t>Alternatives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243D4-D175-F6FD-3289-EAAAEAFA0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4" t="50895" r="36167" b="5352"/>
          <a:stretch/>
        </p:blipFill>
        <p:spPr>
          <a:xfrm>
            <a:off x="6094590" y="1056000"/>
            <a:ext cx="4567519" cy="3284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BB0C13-C9A2-EC45-FDC2-A30CFB762F3C}"/>
              </a:ext>
            </a:extLst>
          </p:cNvPr>
          <p:cNvSpPr txBox="1"/>
          <p:nvPr/>
        </p:nvSpPr>
        <p:spPr>
          <a:xfrm>
            <a:off x="7329682" y="4340526"/>
            <a:ext cx="20973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13: Firebase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C6F77-FF24-493D-805C-AB57F3FD55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3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6241651" cy="906021"/>
          </a:xfrm>
          <a:noFill/>
        </p:spPr>
        <p:txBody>
          <a:bodyPr anchor="ctr"/>
          <a:lstStyle/>
          <a:p>
            <a:r>
              <a:rPr lang="en-US"/>
              <a:t>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EA849-872F-D756-E99D-4032BDDCD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47831"/>
            <a:ext cx="10742674" cy="3791480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>
                <a:cs typeface="Calibri"/>
              </a:rPr>
              <a:t>Pothole detection accuracy</a:t>
            </a:r>
          </a:p>
          <a:p>
            <a:r>
              <a:rPr lang="en-US" sz="2000">
                <a:cs typeface="Calibri"/>
              </a:rPr>
              <a:t>Slipping detection</a:t>
            </a:r>
          </a:p>
          <a:p>
            <a:r>
              <a:rPr lang="en-US" sz="2000">
                <a:cs typeface="Calibri"/>
              </a:rPr>
              <a:t>Backend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  <a:p>
            <a:endParaRPr lang="en-US" sz="200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14FEE-F5E6-89AE-B7F8-350F714C1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36" y="646261"/>
            <a:ext cx="3210373" cy="3791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C24B8F-8BAD-D857-7175-AA39270714AC}"/>
              </a:ext>
            </a:extLst>
          </p:cNvPr>
          <p:cNvSpPr txBox="1"/>
          <p:nvPr/>
        </p:nvSpPr>
        <p:spPr>
          <a:xfrm>
            <a:off x="7510436" y="4437740"/>
            <a:ext cx="32103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Fig. 14: Google Maps Showing Potholes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976AF-7CC3-40EC-3949-9C747E3E2D4B}"/>
              </a:ext>
            </a:extLst>
          </p:cNvPr>
          <p:cNvSpPr txBox="1"/>
          <p:nvPr/>
        </p:nvSpPr>
        <p:spPr>
          <a:xfrm>
            <a:off x="1978860" y="5268122"/>
            <a:ext cx="22006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15: Pothole Test Results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C3ADB4-E56F-2EA8-0DA6-EFD8AA4B13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E3F40F-96AC-3DF5-80B9-8CC9CE9BA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797253"/>
              </p:ext>
            </p:extLst>
          </p:nvPr>
        </p:nvGraphicFramePr>
        <p:xfrm>
          <a:off x="1244744" y="4175922"/>
          <a:ext cx="3668890" cy="10922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913761">
                  <a:extLst>
                    <a:ext uri="{9D8B030D-6E8A-4147-A177-3AD203B41FA5}">
                      <a16:colId xmlns:a16="http://schemas.microsoft.com/office/drawing/2014/main" val="2559727554"/>
                    </a:ext>
                  </a:extLst>
                </a:gridCol>
                <a:gridCol w="761468">
                  <a:extLst>
                    <a:ext uri="{9D8B030D-6E8A-4147-A177-3AD203B41FA5}">
                      <a16:colId xmlns:a16="http://schemas.microsoft.com/office/drawing/2014/main" val="4266240104"/>
                    </a:ext>
                  </a:extLst>
                </a:gridCol>
                <a:gridCol w="860172">
                  <a:extLst>
                    <a:ext uri="{9D8B030D-6E8A-4147-A177-3AD203B41FA5}">
                      <a16:colId xmlns:a16="http://schemas.microsoft.com/office/drawing/2014/main" val="1435694043"/>
                    </a:ext>
                  </a:extLst>
                </a:gridCol>
                <a:gridCol w="1133489">
                  <a:extLst>
                    <a:ext uri="{9D8B030D-6E8A-4147-A177-3AD203B41FA5}">
                      <a16:colId xmlns:a16="http://schemas.microsoft.com/office/drawing/2014/main" val="265458959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Pothole Zone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Accuracy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Attempts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LWH (inches)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7956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Yellow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77%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30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16" x 13" x 0.5"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8060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Amber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68%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16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32" x 34" x 2.5"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4493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Red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72%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18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>
                          <a:effectLst/>
                        </a:rPr>
                        <a:t>74" x 49" x 7"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359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870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6241651" cy="906021"/>
          </a:xfrm>
          <a:noFill/>
        </p:spPr>
        <p:txBody>
          <a:bodyPr anchor="ctr"/>
          <a:lstStyle/>
          <a:p>
            <a:r>
              <a:rPr lang="en-US">
                <a:cs typeface="Calibri Light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32E2-33B2-0C77-149A-4A85753ED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82062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latin typeface="Calibri"/>
              <a:cs typeface="Calibri"/>
            </a:endParaRPr>
          </a:p>
          <a:p>
            <a:endParaRPr lang="en-US" sz="2400">
              <a:latin typeface="Calibri"/>
              <a:cs typeface="Calibri"/>
            </a:endParaRPr>
          </a:p>
          <a:p>
            <a:endParaRPr lang="en-US" sz="2400">
              <a:latin typeface="Calibri"/>
              <a:cs typeface="Calibri"/>
            </a:endParaRPr>
          </a:p>
          <a:p>
            <a:endParaRPr lang="en-US" sz="2400">
              <a:latin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6055E6-8FEA-B83C-31FF-CCF0E6C3CC5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39835248"/>
              </p:ext>
            </p:extLst>
          </p:nvPr>
        </p:nvGraphicFramePr>
        <p:xfrm>
          <a:off x="2216262" y="1552282"/>
          <a:ext cx="3211830" cy="281569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324653">
                  <a:extLst>
                    <a:ext uri="{9D8B030D-6E8A-4147-A177-3AD203B41FA5}">
                      <a16:colId xmlns:a16="http://schemas.microsoft.com/office/drawing/2014/main" val="553410725"/>
                    </a:ext>
                  </a:extLst>
                </a:gridCol>
                <a:gridCol w="871005">
                  <a:extLst>
                    <a:ext uri="{9D8B030D-6E8A-4147-A177-3AD203B41FA5}">
                      <a16:colId xmlns:a16="http://schemas.microsoft.com/office/drawing/2014/main" val="3389544705"/>
                    </a:ext>
                  </a:extLst>
                </a:gridCol>
                <a:gridCol w="1016172">
                  <a:extLst>
                    <a:ext uri="{9D8B030D-6E8A-4147-A177-3AD203B41FA5}">
                      <a16:colId xmlns:a16="http://schemas.microsoft.com/office/drawing/2014/main" val="3098798971"/>
                    </a:ext>
                  </a:extLst>
                </a:gridCol>
              </a:tblGrid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Central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Qty.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Cost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778073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u="none" strike="noStrike">
                          <a:effectLst/>
                        </a:rPr>
                        <a:t>Pico W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u="none" strike="noStrike">
                          <a:effectLst/>
                        </a:rPr>
                        <a:t>2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u="none" strike="noStrike">
                          <a:effectLst/>
                        </a:rPr>
                        <a:t> $        17.10 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223075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u="none" strike="noStrike">
                          <a:effectLst/>
                        </a:rPr>
                        <a:t>Pico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u="none" strike="noStrike">
                          <a:effectLst/>
                        </a:rPr>
                        <a:t>1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u="none" strike="noStrike">
                          <a:effectLst/>
                        </a:rPr>
                        <a:t> $          9.95 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289532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u="none" strike="noStrike">
                          <a:effectLst/>
                        </a:rPr>
                        <a:t>GPS Module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u="none" strike="noStrike">
                          <a:effectLst/>
                        </a:rPr>
                        <a:t>1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u="none" strike="noStrike">
                          <a:effectLst/>
                        </a:rPr>
                        <a:t> $        58.17 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469902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u="none" strike="noStrike">
                          <a:effectLst/>
                        </a:rPr>
                        <a:t>OBD-II Module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u="none" strike="noStrike">
                          <a:effectLst/>
                        </a:rPr>
                        <a:t>1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u="none" strike="noStrike">
                          <a:effectLst/>
                        </a:rPr>
                        <a:t> $        77.12 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277614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u="none" strike="noStrike">
                          <a:effectLst/>
                        </a:rPr>
                        <a:t>4G Module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u="none" strike="noStrike">
                          <a:effectLst/>
                        </a:rPr>
                        <a:t>1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u="none" strike="noStrike">
                          <a:effectLst/>
                        </a:rPr>
                        <a:t> $        78.55 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485421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u="none" strike="noStrike">
                          <a:effectLst/>
                        </a:rPr>
                        <a:t>PCB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u="none" strike="noStrike">
                          <a:effectLst/>
                        </a:rPr>
                        <a:t>5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u="none" strike="noStrike">
                          <a:effectLst/>
                        </a:rPr>
                        <a:t> $        49.30 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547018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u="none" strike="noStrike">
                          <a:effectLst/>
                        </a:rPr>
                        <a:t>Enclosure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u="none" strike="noStrike">
                          <a:effectLst/>
                        </a:rPr>
                        <a:t>1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u="none" strike="noStrike">
                          <a:effectLst/>
                        </a:rPr>
                        <a:t> $          2.65 </a:t>
                      </a:r>
                      <a:endParaRPr lang="en-001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81597"/>
                  </a:ext>
                </a:extLst>
              </a:tr>
              <a:tr h="32668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</a:rPr>
                        <a:t>Total: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1" u="none" strike="noStrike">
                          <a:effectLst/>
                        </a:rPr>
                        <a:t> </a:t>
                      </a:r>
                      <a:endParaRPr lang="en-001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1" u="none" strike="noStrike">
                          <a:effectLst/>
                        </a:rPr>
                        <a:t> $     292.84 </a:t>
                      </a:r>
                      <a:endParaRPr lang="en-001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560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B079D4-23C6-6115-1A59-A44D119B750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47361565"/>
              </p:ext>
            </p:extLst>
          </p:nvPr>
        </p:nvGraphicFramePr>
        <p:xfrm>
          <a:off x="6763909" y="1552282"/>
          <a:ext cx="3381408" cy="2815690"/>
        </p:xfrm>
        <a:graphic>
          <a:graphicData uri="http://schemas.openxmlformats.org/drawingml/2006/table">
            <a:tbl>
              <a:tblPr/>
              <a:tblGrid>
                <a:gridCol w="1394592">
                  <a:extLst>
                    <a:ext uri="{9D8B030D-6E8A-4147-A177-3AD203B41FA5}">
                      <a16:colId xmlns:a16="http://schemas.microsoft.com/office/drawing/2014/main" val="3509031567"/>
                    </a:ext>
                  </a:extLst>
                </a:gridCol>
                <a:gridCol w="916992">
                  <a:extLst>
                    <a:ext uri="{9D8B030D-6E8A-4147-A177-3AD203B41FA5}">
                      <a16:colId xmlns:a16="http://schemas.microsoft.com/office/drawing/2014/main" val="3276486632"/>
                    </a:ext>
                  </a:extLst>
                </a:gridCol>
                <a:gridCol w="1069824">
                  <a:extLst>
                    <a:ext uri="{9D8B030D-6E8A-4147-A177-3AD203B41FA5}">
                      <a16:colId xmlns:a16="http://schemas.microsoft.com/office/drawing/2014/main" val="3794445075"/>
                    </a:ext>
                  </a:extLst>
                </a:gridCol>
              </a:tblGrid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Peripheral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Qty.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74500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Pico W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$        17.10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308726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IMU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$        10.34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766783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Zener Diode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$          0.40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69606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$        20.76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490589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Batteries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$        26.98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894788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Enclosure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$          3.03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59996"/>
                  </a:ext>
                </a:extLst>
              </a:tr>
              <a:tr h="311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Gasket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$        24.54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341759"/>
                  </a:ext>
                </a:extLst>
              </a:tr>
              <a:tr h="32668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001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$     103.15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8985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E27066-BE28-41FE-E35E-61A5B49338D7}"/>
              </a:ext>
            </a:extLst>
          </p:cNvPr>
          <p:cNvSpPr txBox="1"/>
          <p:nvPr/>
        </p:nvSpPr>
        <p:spPr>
          <a:xfrm>
            <a:off x="2568102" y="4454939"/>
            <a:ext cx="2385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Fig. 16: Central Board Budget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FE80D-F399-0542-B201-319168E09922}"/>
              </a:ext>
            </a:extLst>
          </p:cNvPr>
          <p:cNvSpPr txBox="1"/>
          <p:nvPr/>
        </p:nvSpPr>
        <p:spPr>
          <a:xfrm>
            <a:off x="7238484" y="4454939"/>
            <a:ext cx="25545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Fig. 17: Peripheral Board Budget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F260A-5D3C-1F12-196D-A3E1A5EA65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9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6241651" cy="906021"/>
          </a:xfrm>
          <a:noFill/>
        </p:spPr>
        <p:txBody>
          <a:bodyPr anchor="ctr"/>
          <a:lstStyle/>
          <a:p>
            <a:r>
              <a:rPr lang="en-US">
                <a:cs typeface="Calibri Light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E977A-9380-DF9D-CC75-0ACE8C14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791480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>
                <a:cs typeface="Calibri"/>
              </a:rPr>
              <a:t>Core objectives met</a:t>
            </a:r>
          </a:p>
          <a:p>
            <a:pPr marL="625475" lvl="2"/>
            <a:r>
              <a:rPr lang="en-US" sz="2000">
                <a:cs typeface="Calibri"/>
              </a:rPr>
              <a:t>Pothole detection</a:t>
            </a:r>
          </a:p>
          <a:p>
            <a:pPr marL="625475" lvl="2"/>
            <a:r>
              <a:rPr lang="en-US" sz="2000">
                <a:cs typeface="Calibri"/>
              </a:rPr>
              <a:t>Road conditions</a:t>
            </a:r>
          </a:p>
          <a:p>
            <a:r>
              <a:rPr lang="en-US" sz="2000">
                <a:cs typeface="Calibri"/>
              </a:rPr>
              <a:t>Future improvements</a:t>
            </a:r>
          </a:p>
          <a:p>
            <a:pPr marL="625475">
              <a:tabLst>
                <a:tab pos="808038" algn="l"/>
              </a:tabLst>
            </a:pPr>
            <a:r>
              <a:rPr lang="en-US" sz="2000">
                <a:cs typeface="Calibri"/>
              </a:rPr>
              <a:t>Design changes</a:t>
            </a:r>
          </a:p>
          <a:p>
            <a:pPr marL="625475">
              <a:tabLst>
                <a:tab pos="808038" algn="l"/>
              </a:tabLst>
            </a:pPr>
            <a:r>
              <a:rPr lang="en-US" sz="2000">
                <a:cs typeface="Calibri"/>
              </a:rPr>
              <a:t>Further testing</a:t>
            </a:r>
          </a:p>
          <a:p>
            <a:pPr marL="625475">
              <a:tabLst>
                <a:tab pos="808038" algn="l"/>
              </a:tabLst>
            </a:pPr>
            <a:r>
              <a:rPr lang="en-US" sz="2000">
                <a:cs typeface="Calibri"/>
              </a:rPr>
              <a:t>More data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017C6-923F-B2B2-729F-28FC951565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92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6241651" cy="906021"/>
          </a:xfrm>
          <a:noFill/>
        </p:spPr>
        <p:txBody>
          <a:bodyPr anchor="ctr"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E977A-9380-DF9D-CC75-0ACE8C14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791480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>
                <a:cs typeface="Calibri"/>
              </a:rPr>
              <a:t>Irfan Al-</a:t>
            </a:r>
            <a:r>
              <a:rPr lang="en-US" sz="2000" err="1">
                <a:cs typeface="Calibri"/>
              </a:rPr>
              <a:t>Anbagi</a:t>
            </a:r>
            <a:r>
              <a:rPr lang="en-US" sz="2000">
                <a:cs typeface="Calibri"/>
              </a:rPr>
              <a:t> (Project Advisor)</a:t>
            </a:r>
          </a:p>
          <a:p>
            <a:r>
              <a:rPr lang="en-US" sz="2000">
                <a:cs typeface="Calibri"/>
              </a:rPr>
              <a:t>Doug Wagner (Supervisor)</a:t>
            </a:r>
          </a:p>
          <a:p>
            <a:r>
              <a:rPr lang="en-US" sz="2000">
                <a:cs typeface="Calibri"/>
              </a:rPr>
              <a:t>Paul Laforge (Supervisor)</a:t>
            </a:r>
          </a:p>
          <a:p>
            <a:r>
              <a:rPr lang="en-US" sz="2000">
                <a:cs typeface="Calibri"/>
              </a:rPr>
              <a:t>Vikas </a:t>
            </a:r>
            <a:r>
              <a:rPr lang="en-US" sz="2000" err="1">
                <a:cs typeface="Calibri"/>
              </a:rPr>
              <a:t>Ravada</a:t>
            </a:r>
            <a:r>
              <a:rPr lang="en-US" sz="2000">
                <a:cs typeface="Calibri"/>
              </a:rPr>
              <a:t> (Senior Engineer, Traffic)</a:t>
            </a:r>
          </a:p>
          <a:p>
            <a:r>
              <a:rPr lang="en-US" sz="2000">
                <a:cs typeface="Calibri"/>
              </a:rPr>
              <a:t>Mathew Yee (Project Engineer, Roadways Preservation)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FCF67-9B5A-8F4B-0DEE-627167A986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3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431705"/>
            <a:ext cx="9467850" cy="2527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Please Come See Our Booth in ED114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16" y="-84455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Client Issues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2123EA-6DD4-47A2-0536-6247B3B1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148842"/>
            <a:ext cx="10742674" cy="422406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Increasing potholes &amp; congestion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Seasonal data collection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 road assessment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real time insights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Absence of real-time data on traffic flow and road condition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for improved data collection systems </a:t>
            </a:r>
          </a:p>
        </p:txBody>
      </p:sp>
      <p:pic>
        <p:nvPicPr>
          <p:cNvPr id="4" name="Picture 3" descr="A close-up of a car&#10;&#10;Description automatically generated">
            <a:extLst>
              <a:ext uri="{FF2B5EF4-FFF2-40B4-BE49-F238E27FC236}">
                <a16:creationId xmlns:a16="http://schemas.microsoft.com/office/drawing/2014/main" id="{454DA6A7-577A-958C-C77B-DAD3C29C1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7" t="17448" r="19425" b="26423"/>
          <a:stretch/>
        </p:blipFill>
        <p:spPr>
          <a:xfrm>
            <a:off x="6563794" y="622690"/>
            <a:ext cx="4837176" cy="1945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60D0F-0B52-80BF-638F-96B0972A7EE5}"/>
              </a:ext>
            </a:extLst>
          </p:cNvPr>
          <p:cNvSpPr txBox="1"/>
          <p:nvPr/>
        </p:nvSpPr>
        <p:spPr>
          <a:xfrm>
            <a:off x="8359534" y="2568371"/>
            <a:ext cx="12456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1: Pothole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A354C-046C-01BE-569B-C92E5D6D2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16" y="-84455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148842"/>
            <a:ext cx="10742674" cy="422406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000" cap="none" spc="0">
                <a:latin typeface="Calibri"/>
                <a:ea typeface="Calibri" panose="020F0502020204030204" pitchFamily="34" charset="0"/>
                <a:cs typeface="Calibri"/>
              </a:rPr>
              <a:t>Read real time data from car’s Controller Area Network (CAN) bus</a:t>
            </a:r>
            <a:endParaRPr lang="en-US" sz="2000" cap="none" spc="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000" cap="none" spc="0">
                <a:latin typeface="Calibri"/>
                <a:ea typeface="Calibri" panose="020F0502020204030204" pitchFamily="34" charset="0"/>
                <a:cs typeface="Calibri"/>
              </a:rPr>
              <a:t>Use CAN bus data to determine road conditions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000" cap="none" spc="0">
                <a:latin typeface="Calibri"/>
                <a:ea typeface="Calibri" panose="020F0502020204030204" pitchFamily="34" charset="0"/>
                <a:cs typeface="Calibri"/>
              </a:rPr>
              <a:t>Use sensors to sense pothole on road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000" cap="none" spc="0">
                <a:latin typeface="Calibri"/>
                <a:ea typeface="Calibri" panose="020F0502020204030204" pitchFamily="34" charset="0"/>
                <a:cs typeface="Calibri"/>
              </a:rPr>
              <a:t>Send pothole and CAN bus data to internet for data analysis</a:t>
            </a:r>
          </a:p>
          <a:p>
            <a:endParaRPr lang="en-US" sz="24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A3442-55E3-55B5-DA7F-D2AEC32526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16" y="-84455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/>
              <a:t>Design specifications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D70CA5-B2AA-73C2-A7CD-1316FC09A9FE}"/>
              </a:ext>
            </a:extLst>
          </p:cNvPr>
          <p:cNvSpPr txBox="1">
            <a:spLocks/>
          </p:cNvSpPr>
          <p:nvPr/>
        </p:nvSpPr>
        <p:spPr>
          <a:xfrm>
            <a:off x="653225" y="1148842"/>
            <a:ext cx="9786946" cy="5206238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/>
                <a:ea typeface="Calibri"/>
                <a:cs typeface="Calibri"/>
              </a:rPr>
              <a:t>Data can be sent over cellular network (4G) to a central location (backend server)</a:t>
            </a:r>
          </a:p>
          <a:p>
            <a: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/>
                <a:ea typeface="Calibri"/>
                <a:cs typeface="Calibri"/>
              </a:rPr>
              <a:t>Detect pothole based on suspension of the vehicle (80% accuracy)</a:t>
            </a:r>
          </a:p>
          <a:p>
            <a: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/>
                <a:ea typeface="Calibri"/>
                <a:cs typeface="Calibri"/>
              </a:rPr>
              <a:t>Read a vehicle’s speed and wheel slip (ABS) data over the On-board diagnostics port (OBD-II) in real time</a:t>
            </a:r>
          </a:p>
          <a:p>
            <a: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/>
                <a:ea typeface="Calibri"/>
                <a:cs typeface="Calibri"/>
              </a:rPr>
              <a:t>Get real time location (GPS) of the vehicle</a:t>
            </a:r>
          </a:p>
          <a:p>
            <a: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/>
                <a:ea typeface="Calibri"/>
                <a:cs typeface="Calibri"/>
              </a:rPr>
              <a:t>Determine icy road conditions</a:t>
            </a:r>
          </a:p>
          <a:p>
            <a: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/>
                <a:ea typeface="Calibri"/>
                <a:cs typeface="Calibri"/>
              </a:rPr>
              <a:t>Use wireless communication protocol to get data from sensors mounted on a car’s suspension</a:t>
            </a:r>
          </a:p>
          <a:p>
            <a: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/>
                <a:ea typeface="Calibri"/>
                <a:cs typeface="Calibri"/>
              </a:rPr>
              <a:t>Implement a real time operating system (RTOS) on an inexpensive microcontroller</a:t>
            </a:r>
          </a:p>
          <a:p>
            <a: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/>
                <a:ea typeface="Calibri"/>
                <a:cs typeface="Calibri"/>
              </a:rPr>
              <a:t>Power peripherals using batteries</a:t>
            </a:r>
          </a:p>
          <a:p>
            <a: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cap="none" spc="0">
                <a:latin typeface="Calibri"/>
                <a:ea typeface="Calibri"/>
                <a:cs typeface="Calibri"/>
              </a:rPr>
              <a:t>Display Data on website with a heatmap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2000" cap="none" spc="0">
              <a:latin typeface="Calibri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9EF71-0C3F-72C3-8FEF-E46AC5D191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10210401" cy="906021"/>
          </a:xfrm>
          <a:noFill/>
        </p:spPr>
        <p:txBody>
          <a:bodyPr anchor="ctr"/>
          <a:lstStyle/>
          <a:p>
            <a:r>
              <a:rPr lang="en-US"/>
              <a:t>Subsystems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CF4E9-7200-BCDF-B8F0-82A7074CC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82062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>
                <a:latin typeface="Calibri"/>
                <a:ea typeface="Calibri"/>
                <a:cs typeface="Calibri"/>
              </a:rPr>
              <a:t>Slipping Detection</a:t>
            </a:r>
          </a:p>
          <a:p>
            <a:r>
              <a:rPr lang="en-US" sz="2000">
                <a:latin typeface="Calibri"/>
                <a:ea typeface="Calibri"/>
                <a:cs typeface="Calibri"/>
              </a:rPr>
              <a:t>4G</a:t>
            </a:r>
          </a:p>
          <a:p>
            <a:r>
              <a:rPr lang="en-US" sz="2000">
                <a:latin typeface="Calibri"/>
                <a:ea typeface="Calibri"/>
                <a:cs typeface="Calibri"/>
              </a:rPr>
              <a:t>Pothole Detection</a:t>
            </a:r>
          </a:p>
          <a:p>
            <a:r>
              <a:rPr lang="en-US" sz="2000">
                <a:latin typeface="Calibri"/>
                <a:ea typeface="Calibri"/>
                <a:cs typeface="Calibri"/>
              </a:rPr>
              <a:t>Bluetooth</a:t>
            </a:r>
          </a:p>
          <a:p>
            <a:r>
              <a:rPr lang="en-US" sz="2000">
                <a:latin typeface="Calibri"/>
                <a:ea typeface="Calibri"/>
                <a:cs typeface="Calibri"/>
              </a:rPr>
              <a:t>FreeRTOS</a:t>
            </a:r>
          </a:p>
          <a:p>
            <a:r>
              <a:rPr lang="en-US" sz="2000">
                <a:latin typeface="Calibri"/>
                <a:ea typeface="Calibri"/>
                <a:cs typeface="Calibri"/>
              </a:rPr>
              <a:t>Remote Database</a:t>
            </a:r>
          </a:p>
          <a:p>
            <a:endParaRPr lang="en-US" sz="2400">
              <a:latin typeface="Calibri"/>
              <a:cs typeface="Calibri"/>
            </a:endParaRPr>
          </a:p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1282E5-AA36-F4ED-8528-35AD80B832DA}"/>
              </a:ext>
            </a:extLst>
          </p:cNvPr>
          <p:cNvSpPr/>
          <p:nvPr/>
        </p:nvSpPr>
        <p:spPr>
          <a:xfrm>
            <a:off x="5228811" y="720042"/>
            <a:ext cx="5088993" cy="461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4723FE-5621-8E9A-7D5C-44977F7E63EE}"/>
              </a:ext>
            </a:extLst>
          </p:cNvPr>
          <p:cNvGrpSpPr/>
          <p:nvPr/>
        </p:nvGrpSpPr>
        <p:grpSpPr>
          <a:xfrm>
            <a:off x="5744839" y="477094"/>
            <a:ext cx="4730722" cy="2647883"/>
            <a:chOff x="5744839" y="477094"/>
            <a:chExt cx="4730722" cy="264788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CC104C7-0D55-ADC3-0728-79AA9A146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1176" y1="61411" x2="31176" y2="61411"/>
                          <a14:foregroundMark x1="28062" y1="55161" x2="35017" y2="63065"/>
                          <a14:foregroundMark x1="35017" y1="63065" x2="35017" y2="63065"/>
                          <a14:foregroundMark x1="25643" y1="68065" x2="28878" y2="59476"/>
                          <a14:foregroundMark x1="28878" y1="59476" x2="44633" y2="56169"/>
                          <a14:foregroundMark x1="44633" y1="56169" x2="50318" y2="56734"/>
                          <a14:foregroundMark x1="22619" y1="48065" x2="22679" y2="73468"/>
                          <a14:foregroundMark x1="22619" y1="73992" x2="23042" y2="83508"/>
                          <a14:foregroundMark x1="23042" y1="83508" x2="26308" y2="85081"/>
                          <a14:foregroundMark x1="26308" y1="85081" x2="33142" y2="83347"/>
                          <a14:foregroundMark x1="34865" y1="82540" x2="64076" y2="75040"/>
                          <a14:foregroundMark x1="64076" y1="75040" x2="64288" y2="74839"/>
                          <a14:foregroundMark x1="65830" y1="65766" x2="53130" y2="47782"/>
                          <a14:foregroundMark x1="69187" y1="54516" x2="67402" y2="54234"/>
                          <a14:foregroundMark x1="70215" y1="55161" x2="72452" y2="57702"/>
                          <a14:foregroundMark x1="72452" y1="57702" x2="74418" y2="58790"/>
                          <a14:foregroundMark x1="49834" y1="71169" x2="36619" y2="69879"/>
                          <a14:foregroundMark x1="36619" y1="69879" x2="31327" y2="66895"/>
                          <a14:foregroundMark x1="31327" y1="66895" x2="35954" y2="63871"/>
                          <a14:foregroundMark x1="35954" y1="63871" x2="50801" y2="65806"/>
                          <a14:foregroundMark x1="50801" y1="65806" x2="48836" y2="67137"/>
                          <a14:foregroundMark x1="48201" y1="72419" x2="38615" y2="76492"/>
                          <a14:foregroundMark x1="37436" y1="76371" x2="45328" y2="71129"/>
                          <a14:foregroundMark x1="45328" y1="71129" x2="45782" y2="71169"/>
                          <a14:foregroundMark x1="75204" y1="59234" x2="75900" y2="59839"/>
                          <a14:foregroundMark x1="76837" y1="60565" x2="77563" y2="60887"/>
                          <a14:foregroundMark x1="32991" y1="47339" x2="37073" y2="47056"/>
                          <a14:foregroundMark x1="37073" y1="47056" x2="40399" y2="47056"/>
                          <a14:foregroundMark x1="40399" y1="47056" x2="49017" y2="45806"/>
                          <a14:foregroundMark x1="49017" y1="45806" x2="49531" y2="45806"/>
                          <a14:foregroundMark x1="40308" y1="51532" x2="39311" y2="51734"/>
                          <a14:foregroundMark x1="60931" y1="48589" x2="58119" y2="45081"/>
                          <a14:foregroundMark x1="65225" y1="51734" x2="63653" y2="50565"/>
                          <a14:foregroundMark x1="52253" y1="42056" x2="51013" y2="41089"/>
                          <a14:foregroundMark x1="46477" y1="37379" x2="46477" y2="37379"/>
                          <a14:foregroundMark x1="46659" y1="37258" x2="46659" y2="37258"/>
                          <a14:foregroundMark x1="37285" y1="47460" x2="37043" y2="47540"/>
                          <a14:foregroundMark x1="50076" y1="39919" x2="50076" y2="39919"/>
                          <a14:foregroundMark x1="25461" y1="85887" x2="65074" y2="75565"/>
                          <a14:foregroundMark x1="37103" y1="47903" x2="38494" y2="47339"/>
                          <a14:foregroundMark x1="48473" y1="47137" x2="51618" y2="46694"/>
                          <a14:foregroundMark x1="43998" y1="47379" x2="46659" y2="47218"/>
                          <a14:backgroundMark x1="37526" y1="41734" x2="41578" y2="41089"/>
                          <a14:backgroundMark x1="78954" y1="50282" x2="59238" y2="23790"/>
                          <a14:backgroundMark x1="59238" y1="23790" x2="64802" y2="21774"/>
                          <a14:backgroundMark x1="64802" y1="21774" x2="72392" y2="28266"/>
                          <a14:backgroundMark x1="72392" y1="28266" x2="62836" y2="32581"/>
                          <a14:backgroundMark x1="62836" y1="32581" x2="53432" y2="29274"/>
                          <a14:backgroundMark x1="53432" y1="29274" x2="50408" y2="22742"/>
                          <a14:backgroundMark x1="50408" y1="22742" x2="51950" y2="18831"/>
                          <a14:backgroundMark x1="70457" y1="48065" x2="67675" y2="47056"/>
                          <a14:backgroundMark x1="67675" y1="47056" x2="56486" y2="34153"/>
                          <a14:backgroundMark x1="67947" y1="49435" x2="66707" y2="49234"/>
                          <a14:backgroundMark x1="66314" y1="48911" x2="64046" y2="47258"/>
                          <a14:backgroundMark x1="64046" y1="47258" x2="63895" y2="47056"/>
                          <a14:backgroundMark x1="52888" y1="38831" x2="47959" y2="33992"/>
                          <a14:backgroundMark x1="47959" y1="33992" x2="44995" y2="33387"/>
                          <a14:backgroundMark x1="53341" y1="39839" x2="52495" y2="39234"/>
                          <a14:backgroundMark x1="63260" y1="47460" x2="62957" y2="47137"/>
                          <a14:backgroundMark x1="62806" y1="47056" x2="61778" y2="46290"/>
                          <a14:backgroundMark x1="62474" y1="46613" x2="61385" y2="46290"/>
                          <a14:backgroundMark x1="51708" y1="39073" x2="51708" y2="39073"/>
                          <a14:backgroundMark x1="51164" y1="39194" x2="51164" y2="39194"/>
                          <a14:backgroundMark x1="50559" y1="38992" x2="50559" y2="38992"/>
                          <a14:backgroundMark x1="50015" y1="38992" x2="50015" y2="38992"/>
                          <a14:backgroundMark x1="61324" y1="46452" x2="61324" y2="46452"/>
                          <a14:backgroundMark x1="60841" y1="46169" x2="60841" y2="46169"/>
                          <a14:backgroundMark x1="60478" y1="45847" x2="60478" y2="45847"/>
                          <a14:backgroundMark x1="39038" y1="49113" x2="39038" y2="49113"/>
                          <a14:backgroundMark x1="39946" y1="48992" x2="39946" y2="48992"/>
                          <a14:backgroundMark x1="44451" y1="49153" x2="44451" y2="49153"/>
                          <a14:backgroundMark x1="50106" y1="47661" x2="50106" y2="47661"/>
                          <a14:backgroundMark x1="49864" y1="47863" x2="49592" y2="48105"/>
                          <a14:backgroundMark x1="45721" y1="47702" x2="45721" y2="47702"/>
                          <a14:backgroundMark x1="44754" y1="47823" x2="45842" y2="47661"/>
                          <a14:backgroundMark x1="46084" y1="47661" x2="46235" y2="476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45" t="34250" r="17988" b="11536"/>
            <a:stretch/>
          </p:blipFill>
          <p:spPr>
            <a:xfrm>
              <a:off x="6679645" y="527338"/>
              <a:ext cx="3337323" cy="2026196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A9A5D64-F3F4-122D-7273-0B93C08FEB7B}"/>
                </a:ext>
              </a:extLst>
            </p:cNvPr>
            <p:cNvCxnSpPr>
              <a:cxnSpLocks/>
            </p:cNvCxnSpPr>
            <p:nvPr/>
          </p:nvCxnSpPr>
          <p:spPr>
            <a:xfrm>
              <a:off x="6479517" y="1373764"/>
              <a:ext cx="377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034203-858E-F07B-F365-729993FB62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27836" y="2340815"/>
              <a:ext cx="53721" cy="244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0505DDD-9943-E634-9343-D435FF93F90A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9321223" y="1816505"/>
              <a:ext cx="322733" cy="1231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E03C3BD-7AE4-0181-B9FF-F2E65F4E395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8000044" y="677149"/>
              <a:ext cx="357104" cy="1633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5A9FF8-7D41-716B-2653-445BB52373F3}"/>
                </a:ext>
              </a:extLst>
            </p:cNvPr>
            <p:cNvSpPr txBox="1"/>
            <p:nvPr/>
          </p:nvSpPr>
          <p:spPr>
            <a:xfrm>
              <a:off x="7281527" y="477094"/>
              <a:ext cx="718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/>
                <a:t>Bluetooth Receivers</a:t>
              </a:r>
              <a:endParaRPr lang="en-001" sz="10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DAE96A-68EB-E467-A15A-629E2071A635}"/>
                </a:ext>
              </a:extLst>
            </p:cNvPr>
            <p:cNvSpPr txBox="1"/>
            <p:nvPr/>
          </p:nvSpPr>
          <p:spPr>
            <a:xfrm>
              <a:off x="9643956" y="1816505"/>
              <a:ext cx="8316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/>
                <a:t>GPS Module</a:t>
              </a:r>
              <a:endParaRPr lang="en-001" sz="1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91DD14-B9BC-103E-F24C-E4358273CDC6}"/>
                </a:ext>
              </a:extLst>
            </p:cNvPr>
            <p:cNvSpPr txBox="1"/>
            <p:nvPr/>
          </p:nvSpPr>
          <p:spPr>
            <a:xfrm>
              <a:off x="7647564" y="2574658"/>
              <a:ext cx="14014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/>
                <a:t>OBD-II Module</a:t>
              </a:r>
              <a:endParaRPr lang="en-001" sz="10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EC826B-C082-9A5B-14D3-19518ACF4D23}"/>
                </a:ext>
              </a:extLst>
            </p:cNvPr>
            <p:cNvSpPr txBox="1"/>
            <p:nvPr/>
          </p:nvSpPr>
          <p:spPr>
            <a:xfrm>
              <a:off x="5744839" y="1264845"/>
              <a:ext cx="777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/>
                <a:t>4G Module</a:t>
              </a:r>
              <a:endParaRPr lang="en-001" sz="100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43B3DA-8306-DF44-6A23-E0066009D2E1}"/>
                </a:ext>
              </a:extLst>
            </p:cNvPr>
            <p:cNvCxnSpPr>
              <a:cxnSpLocks/>
            </p:cNvCxnSpPr>
            <p:nvPr/>
          </p:nvCxnSpPr>
          <p:spPr>
            <a:xfrm>
              <a:off x="7104667" y="779493"/>
              <a:ext cx="347728" cy="139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7BA076-77BB-9F6B-7A52-12C70BC233B8}"/>
                </a:ext>
              </a:extLst>
            </p:cNvPr>
            <p:cNvSpPr txBox="1"/>
            <p:nvPr/>
          </p:nvSpPr>
          <p:spPr>
            <a:xfrm>
              <a:off x="6131995" y="595958"/>
              <a:ext cx="10384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/>
                <a:t>Central</a:t>
              </a:r>
              <a:r>
                <a:rPr lang="en-GB" sz="900"/>
                <a:t> </a:t>
              </a:r>
              <a:r>
                <a:rPr lang="en-GB" sz="1000"/>
                <a:t>Microcontroller</a:t>
              </a:r>
              <a:endParaRPr lang="en-001" sz="9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8F20A7-C53F-6CB8-26CC-0F5617E2D2EF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8000044" y="677149"/>
              <a:ext cx="113107" cy="2011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C0C65E-13EF-916F-EA07-9B8EDE8E2469}"/>
                </a:ext>
              </a:extLst>
            </p:cNvPr>
            <p:cNvSpPr txBox="1"/>
            <p:nvPr/>
          </p:nvSpPr>
          <p:spPr>
            <a:xfrm>
              <a:off x="7452395" y="2817200"/>
              <a:ext cx="15359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cs typeface="Calibri"/>
                </a:rPr>
                <a:t>Fig. 2: Central Box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A49793-5AC9-DD80-67DF-EC15FA2F65F7}"/>
              </a:ext>
            </a:extLst>
          </p:cNvPr>
          <p:cNvGrpSpPr/>
          <p:nvPr/>
        </p:nvGrpSpPr>
        <p:grpSpPr>
          <a:xfrm>
            <a:off x="6288958" y="2991107"/>
            <a:ext cx="4136380" cy="2727954"/>
            <a:chOff x="5880588" y="2672889"/>
            <a:chExt cx="4136380" cy="272795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CCC99C-AC2D-6CC9-0D74-7FF2903F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1573" l="9979" r="94164">
                          <a14:foregroundMark x1="22347" y1="42056" x2="24645" y2="44798"/>
                          <a14:foregroundMark x1="24645" y1="44798" x2="29785" y2="46532"/>
                          <a14:foregroundMark x1="29785" y1="46532" x2="47566" y2="40000"/>
                          <a14:foregroundMark x1="47566" y1="40000" x2="47626" y2="39879"/>
                          <a14:foregroundMark x1="41851" y1="38105" x2="39915" y2="38105"/>
                          <a14:foregroundMark x1="38494" y1="38952" x2="33505" y2="41008"/>
                          <a14:foregroundMark x1="28213" y1="54153" x2="29271" y2="66492"/>
                          <a14:foregroundMark x1="29271" y1="66492" x2="32204" y2="71290"/>
                          <a14:foregroundMark x1="32204" y1="71290" x2="43090" y2="77540"/>
                          <a14:foregroundMark x1="43090" y1="77540" x2="52223" y2="75766"/>
                          <a14:foregroundMark x1="52223" y1="75766" x2="60175" y2="66089"/>
                          <a14:foregroundMark x1="60175" y1="66089" x2="62927" y2="58992"/>
                          <a14:foregroundMark x1="62927" y1="58992" x2="63290" y2="52258"/>
                          <a14:foregroundMark x1="63290" y1="52258" x2="57635" y2="49718"/>
                          <a14:foregroundMark x1="57635" y1="49718" x2="41851" y2="52702"/>
                          <a14:foregroundMark x1="41851" y1="52702" x2="38494" y2="54677"/>
                          <a14:foregroundMark x1="32658" y1="51855" x2="35349" y2="52218"/>
                          <a14:foregroundMark x1="35349" y1="52218" x2="50499" y2="50000"/>
                          <a14:foregroundMark x1="50499" y1="50000" x2="52434" y2="53387"/>
                          <a14:foregroundMark x1="52434" y1="53387" x2="49441" y2="49839"/>
                          <a14:foregroundMark x1="49441" y1="49839" x2="50378" y2="46855"/>
                          <a14:foregroundMark x1="56456" y1="43952" x2="52646" y2="43145"/>
                          <a14:foregroundMark x1="52646" y1="43145" x2="44875" y2="46008"/>
                          <a14:foregroundMark x1="44875" y1="46008" x2="43816" y2="47056"/>
                          <a14:foregroundMark x1="46477" y1="48710" x2="54037" y2="58306"/>
                          <a14:foregroundMark x1="54037" y1="58306" x2="54037" y2="58306"/>
                          <a14:foregroundMark x1="56154" y1="58831" x2="58391" y2="57661"/>
                          <a14:foregroundMark x1="58391" y1="57661" x2="58391" y2="57661"/>
                          <a14:foregroundMark x1="58391" y1="57581" x2="58724" y2="50081"/>
                          <a14:foregroundMark x1="58724" y1="50081" x2="58724" y2="50081"/>
                          <a14:foregroundMark x1="59873" y1="47258" x2="65195" y2="50685"/>
                          <a14:foregroundMark x1="65195" y1="50685" x2="65195" y2="50685"/>
                          <a14:foregroundMark x1="64560" y1="42056" x2="75023" y2="45766"/>
                          <a14:foregroundMark x1="75023" y1="45766" x2="79800" y2="49879"/>
                          <a14:foregroundMark x1="79800" y1="49879" x2="79800" y2="49879"/>
                          <a14:foregroundMark x1="82764" y1="51452" x2="85032" y2="52581"/>
                          <a14:foregroundMark x1="86967" y1="53629" x2="92501" y2="56734"/>
                          <a14:foregroundMark x1="49108" y1="53911" x2="44421" y2="54718"/>
                          <a14:foregroundMark x1="44421" y1="54718" x2="42667" y2="60121"/>
                          <a14:foregroundMark x1="42667" y1="60121" x2="44270" y2="58185"/>
                          <a14:foregroundMark x1="37950" y1="80161" x2="45116" y2="79516"/>
                          <a14:foregroundMark x1="45116" y1="79516" x2="64288" y2="67944"/>
                          <a14:foregroundMark x1="64288" y1="67944" x2="68128" y2="62500"/>
                          <a14:foregroundMark x1="68128" y1="62500" x2="69277" y2="58427"/>
                          <a14:foregroundMark x1="69277" y1="58427" x2="68673" y2="53629"/>
                          <a14:foregroundMark x1="68673" y1="53629" x2="52464" y2="39597"/>
                          <a14:foregroundMark x1="52464" y1="39597" x2="46810" y2="37903"/>
                          <a14:foregroundMark x1="46810" y1="37903" x2="31479" y2="52500"/>
                          <a14:foregroundMark x1="31479" y1="52500" x2="31509" y2="59073"/>
                          <a14:foregroundMark x1="31509" y1="59073" x2="36710" y2="74315"/>
                          <a14:foregroundMark x1="36317" y1="69234" x2="39583" y2="61734"/>
                          <a14:foregroundMark x1="39583" y1="61734" x2="41397" y2="59355"/>
                          <a14:foregroundMark x1="36559" y1="59153" x2="36015" y2="56532"/>
                          <a14:foregroundMark x1="36015" y1="56532" x2="36015" y2="56532"/>
                          <a14:foregroundMark x1="36317" y1="55282" x2="37708" y2="58629"/>
                          <a14:foregroundMark x1="40762" y1="58185" x2="52464" y2="58387"/>
                          <a14:foregroundMark x1="52464" y1="56935" x2="51467" y2="54879"/>
                          <a14:foregroundMark x1="46689" y1="61008" x2="47173" y2="67782"/>
                          <a14:foregroundMark x1="47173" y1="67782" x2="47173" y2="67782"/>
                          <a14:foregroundMark x1="47415" y1="67782" x2="48654" y2="63185"/>
                          <a14:foregroundMark x1="48654" y1="63185" x2="48654" y2="63185"/>
                          <a14:foregroundMark x1="47717" y1="66855" x2="48261" y2="63185"/>
                          <a14:foregroundMark x1="48261" y1="63185" x2="48261" y2="63185"/>
                          <a14:foregroundMark x1="65981" y1="47702" x2="71273" y2="50081"/>
                          <a14:foregroundMark x1="49592" y1="83468" x2="46417" y2="85323"/>
                          <a14:foregroundMark x1="46417" y1="85323" x2="41699" y2="86210"/>
                          <a14:foregroundMark x1="41699" y1="86210" x2="38948" y2="85403"/>
                          <a14:foregroundMark x1="38948" y1="85403" x2="37889" y2="83468"/>
                          <a14:foregroundMark x1="40067" y1="88589" x2="43000" y2="88347"/>
                          <a14:foregroundMark x1="43000" y1="88347" x2="43816" y2="87540"/>
                          <a14:foregroundMark x1="42637" y1="89435" x2="41458" y2="89637"/>
                          <a14:foregroundMark x1="40460" y1="89919" x2="42062" y2="91573"/>
                          <a14:foregroundMark x1="42062" y1="91573" x2="43332" y2="90242"/>
                          <a14:foregroundMark x1="86060" y1="54798" x2="86665" y2="54798"/>
                          <a14:foregroundMark x1="87904" y1="55323" x2="93408" y2="58024"/>
                          <a14:foregroundMark x1="93922" y1="58024" x2="94164" y2="58145"/>
                          <a14:foregroundMark x1="24373" y1="35363" x2="31842" y2="33992"/>
                          <a14:foregroundMark x1="31842" y1="33992" x2="33384" y2="33992"/>
                          <a14:foregroundMark x1="55972" y1="34274" x2="55972" y2="34274"/>
                          <a14:foregroundMark x1="46659" y1="27218" x2="46659" y2="27218"/>
                          <a14:foregroundMark x1="19927" y1="35040" x2="19927" y2="35040"/>
                          <a14:foregroundMark x1="19534" y1="34516" x2="19534" y2="34516"/>
                          <a14:foregroundMark x1="56426" y1="34073" x2="56426" y2="34073"/>
                          <a14:foregroundMark x1="63562" y1="40887" x2="63562" y2="40887"/>
                          <a14:foregroundMark x1="65376" y1="40806" x2="65376" y2="40806"/>
                          <a14:foregroundMark x1="58996" y1="38065" x2="63895" y2="40605"/>
                          <a14:foregroundMark x1="64379" y1="40403" x2="64379" y2="40403"/>
                          <a14:foregroundMark x1="63471" y1="39919" x2="63471" y2="39919"/>
                          <a14:foregroundMark x1="57182" y1="36694" x2="57182" y2="36694"/>
                          <a14:foregroundMark x1="58240" y1="37177" x2="58240" y2="37177"/>
                          <a14:foregroundMark x1="57938" y1="37177" x2="57938" y2="37177"/>
                          <a14:foregroundMark x1="58452" y1="37379" x2="58452" y2="37379"/>
                          <a14:foregroundMark x1="59450" y1="37944" x2="59450" y2="37944"/>
                          <a14:foregroundMark x1="59813" y1="38024" x2="60931" y2="38548"/>
                          <a14:foregroundMark x1="84246" y1="51008" x2="84246" y2="51008"/>
                          <a14:foregroundMark x1="83973" y1="50806" x2="83973" y2="50806"/>
                          <a14:foregroundMark x1="85334" y1="51290" x2="85334" y2="51290"/>
                          <a14:foregroundMark x1="91382" y1="54677" x2="91382" y2="54677"/>
                          <a14:foregroundMark x1="80405" y1="48266" x2="80405" y2="48266"/>
                          <a14:foregroundMark x1="85576" y1="51371" x2="85576" y2="51371"/>
                          <a14:foregroundMark x1="87330" y1="55282" x2="87330" y2="55282"/>
                          <a14:backgroundMark x1="22740" y1="28548" x2="44119" y2="19113"/>
                          <a14:backgroundMark x1="44119" y1="19113" x2="64348" y2="21895"/>
                          <a14:backgroundMark x1="87995" y1="56411" x2="87995" y2="564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776" y="2672889"/>
              <a:ext cx="3532453" cy="2558179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5363BFE-D7F7-26B5-3AA2-3CA0FC9443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34087" y="4069286"/>
              <a:ext cx="621855" cy="255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A02BCBE-29FE-40A9-D34E-321522F527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61722" y="4196931"/>
              <a:ext cx="796133" cy="502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3A99F0A-75BF-EAC2-3891-DB19DAC42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7069" y="4309574"/>
              <a:ext cx="481770" cy="2516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3DE816-DC96-1450-CA71-86340B8014E6}"/>
                </a:ext>
              </a:extLst>
            </p:cNvPr>
            <p:cNvSpPr txBox="1"/>
            <p:nvPr/>
          </p:nvSpPr>
          <p:spPr>
            <a:xfrm>
              <a:off x="9315478" y="4245848"/>
              <a:ext cx="477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/>
                <a:t>IMU</a:t>
              </a:r>
              <a:endParaRPr lang="en-001" sz="9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84F32E-456A-2D9F-3909-9FBFF43CB685}"/>
                </a:ext>
              </a:extLst>
            </p:cNvPr>
            <p:cNvSpPr txBox="1"/>
            <p:nvPr/>
          </p:nvSpPr>
          <p:spPr>
            <a:xfrm>
              <a:off x="9102581" y="4634710"/>
              <a:ext cx="914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/>
                <a:t>Bluetooth Transmitter</a:t>
              </a:r>
              <a:endParaRPr lang="en-001" sz="10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B1F595-E441-BF89-31F9-A8E730C2C26D}"/>
                </a:ext>
              </a:extLst>
            </p:cNvPr>
            <p:cNvSpPr txBox="1"/>
            <p:nvPr/>
          </p:nvSpPr>
          <p:spPr>
            <a:xfrm>
              <a:off x="5880588" y="4533129"/>
              <a:ext cx="12225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/>
                <a:t>4.5V Battery Pack</a:t>
              </a:r>
              <a:endParaRPr lang="en-001" sz="10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7BB3A6-79BC-CE72-D54D-D8E9AAA1160A}"/>
                </a:ext>
              </a:extLst>
            </p:cNvPr>
            <p:cNvSpPr txBox="1"/>
            <p:nvPr/>
          </p:nvSpPr>
          <p:spPr>
            <a:xfrm>
              <a:off x="6789700" y="5093066"/>
              <a:ext cx="217939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cs typeface="Calibri"/>
                </a:rPr>
                <a:t>Fig. 3: Bluetooth Peripheral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1B7B69-31E8-FFD5-A54F-505C668572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10210401" cy="906021"/>
          </a:xfrm>
          <a:noFill/>
        </p:spPr>
        <p:txBody>
          <a:bodyPr anchor="ctr"/>
          <a:lstStyle/>
          <a:p>
            <a:r>
              <a:rPr lang="en-US"/>
              <a:t>Slipping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EF9D-D786-F0FF-AF02-0969A07E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820621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 dirty="0">
                <a:cs typeface="Calibri"/>
              </a:rPr>
              <a:t>On Board Diagnostics Port (OBD-II)</a:t>
            </a:r>
          </a:p>
          <a:p>
            <a:r>
              <a:rPr lang="en-US" sz="2000" dirty="0">
                <a:cs typeface="Calibri"/>
              </a:rPr>
              <a:t>CAN bus protocol</a:t>
            </a:r>
          </a:p>
          <a:p>
            <a:r>
              <a:rPr lang="en-US" sz="2000" dirty="0">
                <a:cs typeface="Calibri"/>
              </a:rPr>
              <a:t>Wheel speed</a:t>
            </a:r>
          </a:p>
          <a:p>
            <a:r>
              <a:rPr lang="en-US" sz="2000" dirty="0">
                <a:cs typeface="Calibri"/>
              </a:rPr>
              <a:t>Vehicle speed</a:t>
            </a:r>
          </a:p>
          <a:p>
            <a:r>
              <a:rPr lang="en-US" sz="2000" dirty="0">
                <a:cs typeface="Calibri"/>
              </a:rPr>
              <a:t>Traction Control</a:t>
            </a:r>
          </a:p>
          <a:p>
            <a:r>
              <a:rPr lang="en-US" sz="2000" dirty="0">
                <a:cs typeface="Calibri"/>
              </a:rPr>
              <a:t>Alternatives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92273-2DCE-843E-0DBE-0FF1BD379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0" b="34090"/>
          <a:stretch/>
        </p:blipFill>
        <p:spPr>
          <a:xfrm>
            <a:off x="7088785" y="706166"/>
            <a:ext cx="4011213" cy="2689242"/>
          </a:xfrm>
          <a:prstGeom prst="rect">
            <a:avLst/>
          </a:prstGeom>
        </p:spPr>
      </p:pic>
      <p:pic>
        <p:nvPicPr>
          <p:cNvPr id="4" name="Picture 3" descr="SparkFun OBD-II UART">
            <a:extLst>
              <a:ext uri="{FF2B5EF4-FFF2-40B4-BE49-F238E27FC236}">
                <a16:creationId xmlns:a16="http://schemas.microsoft.com/office/drawing/2014/main" id="{552F18F8-DC6A-6756-9271-6D71F3EDB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383" y="2967918"/>
            <a:ext cx="27432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9838-6106-48B0-EDF9-1113CF8D006A}"/>
              </a:ext>
            </a:extLst>
          </p:cNvPr>
          <p:cNvSpPr txBox="1"/>
          <p:nvPr/>
        </p:nvSpPr>
        <p:spPr>
          <a:xfrm>
            <a:off x="7619520" y="3455313"/>
            <a:ext cx="29497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4: Output from OBD-II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847D3-F217-0D0D-3930-4C399324C0F2}"/>
              </a:ext>
            </a:extLst>
          </p:cNvPr>
          <p:cNvSpPr txBox="1"/>
          <p:nvPr/>
        </p:nvSpPr>
        <p:spPr>
          <a:xfrm>
            <a:off x="4731699" y="5557229"/>
            <a:ext cx="17685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5: OBD-II Module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1AD60-10E7-C65C-9C7E-D75E249580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1309-3CF0-5189-7A7F-9E4DD9DEAA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22258" y="6356349"/>
            <a:ext cx="4776074" cy="365125"/>
          </a:xfrm>
        </p:spPr>
        <p:txBody>
          <a:bodyPr/>
          <a:lstStyle/>
          <a:p>
            <a:pPr algn="l"/>
            <a:r>
              <a:rPr lang="en-GB" sz="800" i="1" dirty="0">
                <a:effectLst/>
              </a:rPr>
              <a:t>Fig. 5: </a:t>
            </a:r>
            <a:r>
              <a:rPr lang="en-GB" sz="800" i="1" dirty="0" err="1">
                <a:effectLst/>
              </a:rPr>
              <a:t>SparkFun</a:t>
            </a:r>
            <a:r>
              <a:rPr lang="en-GB" sz="800" i="1" dirty="0">
                <a:effectLst/>
              </a:rPr>
              <a:t> OBD-II UART</a:t>
            </a:r>
            <a:r>
              <a:rPr lang="en-GB" sz="800" dirty="0">
                <a:effectLst/>
              </a:rPr>
              <a:t>. WIG-09555 - </a:t>
            </a:r>
            <a:r>
              <a:rPr lang="en-GB" sz="800" dirty="0" err="1">
                <a:effectLst/>
              </a:rPr>
              <a:t>SparkFun</a:t>
            </a:r>
            <a:r>
              <a:rPr lang="en-GB" sz="800" dirty="0">
                <a:effectLst/>
              </a:rPr>
              <a:t> Electronics. https://www.sparkfun.com/products/9555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3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10210401" cy="906021"/>
          </a:xfrm>
          <a:noFill/>
        </p:spPr>
        <p:txBody>
          <a:bodyPr anchor="ctr"/>
          <a:lstStyle/>
          <a:p>
            <a:r>
              <a:rPr lang="en-US"/>
              <a:t>4G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EF9D-D786-F0FF-AF02-0969A07E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82062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 dirty="0">
                <a:cs typeface="Calibri"/>
              </a:rPr>
              <a:t>Sim7600 4G LTE module</a:t>
            </a:r>
          </a:p>
          <a:p>
            <a:r>
              <a:rPr lang="en-US" sz="2000" dirty="0">
                <a:cs typeface="Calibri"/>
              </a:rPr>
              <a:t>Connect to cellular network</a:t>
            </a:r>
          </a:p>
          <a:p>
            <a:r>
              <a:rPr lang="en-US" sz="2000" dirty="0">
                <a:cs typeface="Calibri"/>
              </a:rPr>
              <a:t>Send HTTP request to backend</a:t>
            </a:r>
          </a:p>
          <a:p>
            <a:r>
              <a:rPr lang="en-US" sz="2000" dirty="0">
                <a:cs typeface="Calibri"/>
              </a:rPr>
              <a:t>Alternatives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endParaRPr lang="en-US" sz="2000" dirty="0">
              <a:latin typeface="Calibri"/>
              <a:cs typeface="Calibri"/>
            </a:endParaRPr>
          </a:p>
          <a:p>
            <a:endParaRPr lang="en-US" sz="2000" dirty="0">
              <a:latin typeface="Calibri"/>
              <a:cs typeface="Calibri"/>
            </a:endParaRPr>
          </a:p>
          <a:p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4DAF2F-01A4-DF66-D4A2-264CCA423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346" y="1551132"/>
            <a:ext cx="3256734" cy="257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073EA-57F5-5CC4-6138-D938F7AD4F41}"/>
              </a:ext>
            </a:extLst>
          </p:cNvPr>
          <p:cNvSpPr txBox="1"/>
          <p:nvPr/>
        </p:nvSpPr>
        <p:spPr>
          <a:xfrm>
            <a:off x="7154469" y="4123952"/>
            <a:ext cx="14644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6: 4G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FC537-31C7-263B-D568-F8E6302364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717F-B347-49CE-9AA7-9044F70DA1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22258" y="6356350"/>
            <a:ext cx="4821470" cy="365125"/>
          </a:xfrm>
        </p:spPr>
        <p:txBody>
          <a:bodyPr/>
          <a:lstStyle/>
          <a:p>
            <a:pPr algn="l"/>
            <a:r>
              <a:rPr lang="en-GB" sz="800" i="1" dirty="0">
                <a:effectLst/>
              </a:rPr>
              <a:t>Fig. 6: SIM7600X 4G module</a:t>
            </a:r>
            <a:r>
              <a:rPr lang="en-GB" sz="800" dirty="0">
                <a:effectLst/>
              </a:rPr>
              <a:t>. SIM7600X 4G Module - </a:t>
            </a:r>
            <a:r>
              <a:rPr lang="en-GB" sz="800" dirty="0" err="1">
                <a:effectLst/>
              </a:rPr>
              <a:t>Waveshare</a:t>
            </a:r>
            <a:r>
              <a:rPr lang="en-GB" sz="800" dirty="0">
                <a:effectLst/>
              </a:rPr>
              <a:t> Wiki. (n.d.). https://www.waveshare.com/wiki/SIM7600X_4G_Module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2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10210401" cy="906021"/>
          </a:xfrm>
          <a:noFill/>
        </p:spPr>
        <p:txBody>
          <a:bodyPr anchor="ctr"/>
          <a:lstStyle/>
          <a:p>
            <a:r>
              <a:rPr lang="en-US"/>
              <a:t>pothole detection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9CF4E9-7200-BCDF-B8F0-82A7074CC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533029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 dirty="0">
                <a:latin typeface="Calibri"/>
                <a:cs typeface="Calibri"/>
              </a:rPr>
              <a:t>IMU (Inertial Measurement Unit)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Contains on-board Accelerometer</a:t>
            </a:r>
          </a:p>
          <a:p>
            <a:r>
              <a:rPr lang="en-US" sz="2000" dirty="0">
                <a:latin typeface="Calibri"/>
                <a:cs typeface="Calibri"/>
              </a:rPr>
              <a:t>Budget friendly and commonly used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Multiple levels of potholes – Green, Yellow, Amber, Red</a:t>
            </a:r>
          </a:p>
          <a:p>
            <a:r>
              <a:rPr lang="en-US" sz="2000" dirty="0">
                <a:latin typeface="Calibri"/>
                <a:cs typeface="Calibri"/>
              </a:rPr>
              <a:t>Use thresholding algorithm</a:t>
            </a:r>
          </a:p>
          <a:p>
            <a:r>
              <a:rPr lang="en-US" sz="2000" dirty="0">
                <a:latin typeface="Calibri"/>
                <a:cs typeface="Calibri"/>
              </a:rPr>
              <a:t>Mounted on vehicle suspension</a:t>
            </a:r>
          </a:p>
          <a:p>
            <a:r>
              <a:rPr lang="en-US" sz="2000" dirty="0">
                <a:latin typeface="Calibri"/>
                <a:cs typeface="Calibri"/>
              </a:rPr>
              <a:t>Alternatives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3" name="Picture 2" descr="GitHub - ElectronicCats/mpu6050: MPU6050 Arduino Library">
            <a:extLst>
              <a:ext uri="{FF2B5EF4-FFF2-40B4-BE49-F238E27FC236}">
                <a16:creationId xmlns:a16="http://schemas.microsoft.com/office/drawing/2014/main" id="{55879D46-408B-EFD3-1F7D-DE3763D12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134" y="618344"/>
            <a:ext cx="2721410" cy="2700166"/>
          </a:xfrm>
          <a:prstGeom prst="rect">
            <a:avLst/>
          </a:prstGeom>
        </p:spPr>
      </p:pic>
      <p:pic>
        <p:nvPicPr>
          <p:cNvPr id="5" name="Picture 4" descr="A close up of a car&#10;&#10;Description automatically generated">
            <a:extLst>
              <a:ext uri="{FF2B5EF4-FFF2-40B4-BE49-F238E27FC236}">
                <a16:creationId xmlns:a16="http://schemas.microsoft.com/office/drawing/2014/main" id="{05DA58C2-9D51-B6E6-035B-652CD48DB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73" t="16536" r="98" b="18428"/>
          <a:stretch/>
        </p:blipFill>
        <p:spPr>
          <a:xfrm>
            <a:off x="6620656" y="3599941"/>
            <a:ext cx="3390900" cy="2049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F377E-81A7-A817-4DDD-0B1F396586D7}"/>
              </a:ext>
            </a:extLst>
          </p:cNvPr>
          <p:cNvSpPr txBox="1"/>
          <p:nvPr/>
        </p:nvSpPr>
        <p:spPr>
          <a:xfrm>
            <a:off x="7452729" y="2929812"/>
            <a:ext cx="17222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7: MPU650 IMU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D6EFE-E8EF-3DD8-09A7-569981265D4F}"/>
              </a:ext>
            </a:extLst>
          </p:cNvPr>
          <p:cNvSpPr txBox="1"/>
          <p:nvPr/>
        </p:nvSpPr>
        <p:spPr>
          <a:xfrm>
            <a:off x="6356795" y="5700642"/>
            <a:ext cx="39186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8: Peripheral Box Mounted on Rear Suspension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CB1E2-A555-625B-494F-948ED06433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580AA5B-14EA-6D0D-6CF9-A0FC30A1568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522258" y="6415802"/>
            <a:ext cx="478255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5381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001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 7: </a:t>
            </a:r>
            <a:r>
              <a:rPr kumimoji="0" lang="en-001" altLang="en-001" sz="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ElectronicCats</a:t>
            </a:r>
            <a:r>
              <a:rPr kumimoji="0" lang="en-001" altLang="en-001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(n.d.). </a:t>
            </a:r>
            <a:r>
              <a:rPr kumimoji="0" lang="en-001" altLang="en-001" sz="8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- </a:t>
            </a:r>
            <a:r>
              <a:rPr kumimoji="0" lang="en-001" altLang="en-001" sz="8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ElectronicCats</a:t>
            </a:r>
            <a:r>
              <a:rPr kumimoji="0" lang="en-001" altLang="en-001" sz="8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/mpu6050: MPU6050 Arduino Library</a:t>
            </a:r>
            <a:r>
              <a:rPr kumimoji="0" lang="en-001" altLang="en-001" sz="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GitHub. https://github.com/ElectronicCats/mpu6050?tab=readme-ov-file</a:t>
            </a:r>
            <a:endParaRPr kumimoji="0" lang="en-001" altLang="en-001" sz="105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58" y="646261"/>
            <a:ext cx="10210401" cy="906021"/>
          </a:xfrm>
          <a:noFill/>
        </p:spPr>
        <p:txBody>
          <a:bodyPr anchor="ctr"/>
          <a:lstStyle/>
          <a:p>
            <a:r>
              <a:rPr lang="en-US"/>
              <a:t>Bluetooth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CA8F82-1FF2-2375-6EFC-59E3E03EA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63" y="1552282"/>
            <a:ext cx="10742674" cy="3820622"/>
          </a:xfr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000" dirty="0">
                <a:cs typeface="Calibri"/>
              </a:rPr>
              <a:t>BLE (Bluetooth Low Energy)</a:t>
            </a:r>
          </a:p>
          <a:p>
            <a:r>
              <a:rPr lang="en-US" sz="2000" dirty="0">
                <a:cs typeface="Calibri"/>
              </a:rPr>
              <a:t>Raspberry Pi Pico W</a:t>
            </a:r>
          </a:p>
          <a:p>
            <a:r>
              <a:rPr lang="en-US" sz="2000" dirty="0">
                <a:cs typeface="Calibri"/>
              </a:rPr>
              <a:t>Limited Documentation</a:t>
            </a:r>
          </a:p>
          <a:p>
            <a:r>
              <a:rPr lang="en-US" sz="2000" dirty="0">
                <a:latin typeface="Calibri"/>
                <a:cs typeface="Calibri"/>
              </a:rPr>
              <a:t>Alternatives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 descr="A diagram of a battery pack&#10;&#10;Description automatically generated">
            <a:extLst>
              <a:ext uri="{FF2B5EF4-FFF2-40B4-BE49-F238E27FC236}">
                <a16:creationId xmlns:a16="http://schemas.microsoft.com/office/drawing/2014/main" id="{2659C31D-8948-1339-8A62-AE0C153A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906" y="1138811"/>
            <a:ext cx="3181617" cy="2641329"/>
          </a:xfrm>
          <a:prstGeom prst="rect">
            <a:avLst/>
          </a:prstGeom>
        </p:spPr>
      </p:pic>
      <p:pic>
        <p:nvPicPr>
          <p:cNvPr id="5" name="Picture 4" descr="A green circuit board with pins and other electronics&#10;&#10;Description automatically generated">
            <a:extLst>
              <a:ext uri="{FF2B5EF4-FFF2-40B4-BE49-F238E27FC236}">
                <a16:creationId xmlns:a16="http://schemas.microsoft.com/office/drawing/2014/main" id="{AB299242-23A8-86AE-AD0C-ACAB676865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6" t="5660" r="4225" b="4245"/>
          <a:stretch/>
        </p:blipFill>
        <p:spPr>
          <a:xfrm>
            <a:off x="3867597" y="3643668"/>
            <a:ext cx="2537143" cy="247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FE1E8-C820-B1A5-4055-31A2A6D7E1F8}"/>
              </a:ext>
            </a:extLst>
          </p:cNvPr>
          <p:cNvSpPr txBox="1"/>
          <p:nvPr/>
        </p:nvSpPr>
        <p:spPr>
          <a:xfrm>
            <a:off x="7437502" y="3780140"/>
            <a:ext cx="26564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9: Block Diagram of Peripheral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1CB74-A9FD-61A1-30F4-8901A91A9516}"/>
              </a:ext>
            </a:extLst>
          </p:cNvPr>
          <p:cNvSpPr txBox="1"/>
          <p:nvPr/>
        </p:nvSpPr>
        <p:spPr>
          <a:xfrm>
            <a:off x="4468500" y="5632486"/>
            <a:ext cx="13353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Fig. 10: Pico 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613E9-652C-5AF4-C60A-94497853C0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CA90B-80E9-0FD4-C8E9-3796CB32BC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22258" y="6356350"/>
            <a:ext cx="4763104" cy="365125"/>
          </a:xfrm>
        </p:spPr>
        <p:txBody>
          <a:bodyPr/>
          <a:lstStyle/>
          <a:p>
            <a:pPr algn="l"/>
            <a:r>
              <a:rPr lang="en-US" sz="800" dirty="0"/>
              <a:t>Fig. 10: </a:t>
            </a:r>
            <a:r>
              <a:rPr lang="en-US" sz="800" dirty="0" err="1"/>
              <a:t>Qaznili</a:t>
            </a:r>
            <a:r>
              <a:rPr lang="en-US" sz="800" dirty="0"/>
              <a:t>, I. (n.d.). Raspberry PI Pico WH (Pre-Soldered Headers). PiShop.ca. https://www.pishop.ca/product/raspberry-pi-pico-wh-pre-soldered-headers/</a:t>
            </a:r>
          </a:p>
        </p:txBody>
      </p:sp>
    </p:spTree>
    <p:extLst>
      <p:ext uri="{BB962C8B-B14F-4D97-AF65-F5344CB8AC3E}">
        <p14:creationId xmlns:p14="http://schemas.microsoft.com/office/powerpoint/2010/main" val="17097583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0</TotalTime>
  <Words>1686</Words>
  <Application>Microsoft Office PowerPoint</Application>
  <PresentationFormat>Widescreen</PresentationFormat>
  <Paragraphs>325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Narrow</vt:lpstr>
      <vt:lpstr>Arial</vt:lpstr>
      <vt:lpstr>Calibri</vt:lpstr>
      <vt:lpstr>Calibri Light</vt:lpstr>
      <vt:lpstr>Times New Roman</vt:lpstr>
      <vt:lpstr>Wingdings</vt:lpstr>
      <vt:lpstr>Custom</vt:lpstr>
      <vt:lpstr>Real Time Road monitoring System</vt:lpstr>
      <vt:lpstr>Client Issues</vt:lpstr>
      <vt:lpstr>Objectives</vt:lpstr>
      <vt:lpstr>Design specifications</vt:lpstr>
      <vt:lpstr>Subsystems</vt:lpstr>
      <vt:lpstr>Slipping Detection</vt:lpstr>
      <vt:lpstr>4G Module</vt:lpstr>
      <vt:lpstr>pothole detection</vt:lpstr>
      <vt:lpstr>Bluetooth</vt:lpstr>
      <vt:lpstr>FreeRTOS</vt:lpstr>
      <vt:lpstr>Backend</vt:lpstr>
      <vt:lpstr>Results</vt:lpstr>
      <vt:lpstr>budget</vt:lpstr>
      <vt:lpstr>Conclusions</vt:lpstr>
      <vt:lpstr>Acknowledgements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lastModifiedBy>Sarmad Alvi</cp:lastModifiedBy>
  <cp:revision>1</cp:revision>
  <dcterms:created xsi:type="dcterms:W3CDTF">2024-04-02T18:09:50Z</dcterms:created>
  <dcterms:modified xsi:type="dcterms:W3CDTF">2024-04-06T13:10:18Z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